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4.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5.xml" ContentType="application/vnd.openxmlformats-officedocument.themeOverride+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heme/themeOverride6.xml" ContentType="application/vnd.openxmlformats-officedocument.themeOverr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heme/themeOverride7.xml" ContentType="application/vnd.openxmlformats-officedocument.themeOverr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168" r:id="rId1"/>
    <p:sldMasterId id="2147484204" r:id="rId2"/>
  </p:sldMasterIdLst>
  <p:notesMasterIdLst>
    <p:notesMasterId r:id="rId62"/>
  </p:notesMasterIdLst>
  <p:handoutMasterIdLst>
    <p:handoutMasterId r:id="rId63"/>
  </p:handoutMasterIdLst>
  <p:sldIdLst>
    <p:sldId id="383" r:id="rId3"/>
    <p:sldId id="414" r:id="rId4"/>
    <p:sldId id="429" r:id="rId5"/>
    <p:sldId id="415" r:id="rId6"/>
    <p:sldId id="423" r:id="rId7"/>
    <p:sldId id="421" r:id="rId8"/>
    <p:sldId id="422" r:id="rId9"/>
    <p:sldId id="399" r:id="rId10"/>
    <p:sldId id="420" r:id="rId11"/>
    <p:sldId id="400" r:id="rId12"/>
    <p:sldId id="401" r:id="rId13"/>
    <p:sldId id="385" r:id="rId14"/>
    <p:sldId id="393" r:id="rId15"/>
    <p:sldId id="299" r:id="rId16"/>
    <p:sldId id="408" r:id="rId17"/>
    <p:sldId id="412" r:id="rId18"/>
    <p:sldId id="409" r:id="rId19"/>
    <p:sldId id="354" r:id="rId20"/>
    <p:sldId id="410" r:id="rId21"/>
    <p:sldId id="416" r:id="rId22"/>
    <p:sldId id="413" r:id="rId23"/>
    <p:sldId id="417" r:id="rId24"/>
    <p:sldId id="427" r:id="rId25"/>
    <p:sldId id="428" r:id="rId26"/>
    <p:sldId id="286" r:id="rId27"/>
    <p:sldId id="288" r:id="rId28"/>
    <p:sldId id="287" r:id="rId29"/>
    <p:sldId id="342" r:id="rId30"/>
    <p:sldId id="290" r:id="rId31"/>
    <p:sldId id="341" r:id="rId32"/>
    <p:sldId id="292" r:id="rId33"/>
    <p:sldId id="424" r:id="rId34"/>
    <p:sldId id="418" r:id="rId35"/>
    <p:sldId id="396" r:id="rId36"/>
    <p:sldId id="269" r:id="rId37"/>
    <p:sldId id="263" r:id="rId38"/>
    <p:sldId id="283" r:id="rId39"/>
    <p:sldId id="280" r:id="rId40"/>
    <p:sldId id="265" r:id="rId41"/>
    <p:sldId id="266" r:id="rId42"/>
    <p:sldId id="267" r:id="rId43"/>
    <p:sldId id="268" r:id="rId44"/>
    <p:sldId id="270" r:id="rId45"/>
    <p:sldId id="282" r:id="rId46"/>
    <p:sldId id="431" r:id="rId47"/>
    <p:sldId id="272" r:id="rId48"/>
    <p:sldId id="273" r:id="rId49"/>
    <p:sldId id="425" r:id="rId50"/>
    <p:sldId id="274" r:id="rId51"/>
    <p:sldId id="426" r:id="rId52"/>
    <p:sldId id="275" r:id="rId53"/>
    <p:sldId id="345" r:id="rId54"/>
    <p:sldId id="419" r:id="rId55"/>
    <p:sldId id="407" r:id="rId56"/>
    <p:sldId id="370" r:id="rId57"/>
    <p:sldId id="371" r:id="rId58"/>
    <p:sldId id="372" r:id="rId59"/>
    <p:sldId id="430" r:id="rId60"/>
    <p:sldId id="356" r:id="rId61"/>
  </p:sldIdLst>
  <p:sldSz cx="9144000" cy="6858000" type="screen4x3"/>
  <p:notesSz cx="6858000" cy="9144000"/>
  <p:defaultTextStyle>
    <a:defPPr>
      <a:defRPr lang="fr-FR"/>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34615" autoAdjust="0"/>
    <p:restoredTop sz="78999" autoAdjust="0"/>
  </p:normalViewPr>
  <p:slideViewPr>
    <p:cSldViewPr>
      <p:cViewPr varScale="1">
        <p:scale>
          <a:sx n="52" d="100"/>
          <a:sy n="52" d="100"/>
        </p:scale>
        <p:origin x="-138" y="-96"/>
      </p:cViewPr>
      <p:guideLst>
        <p:guide orient="horz" pos="2160"/>
        <p:guide pos="2880"/>
      </p:guideLst>
    </p:cSldViewPr>
  </p:slideViewPr>
  <p:outlineViewPr>
    <p:cViewPr>
      <p:scale>
        <a:sx n="33" d="100"/>
        <a:sy n="33" d="100"/>
      </p:scale>
      <p:origin x="0" y="11292"/>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0" d="100"/>
          <a:sy n="80" d="100"/>
        </p:scale>
        <p:origin x="-197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_rels/viewProps.xml.rels><?xml version="1.0" encoding="UTF-8" standalone="yes"?>
<Relationships xmlns="http://schemas.openxmlformats.org/package/2006/relationships"><Relationship Id="rId1" Type="http://schemas.openxmlformats.org/officeDocument/2006/relationships/slide" Target="slides/slide4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19EB31-9969-4350-9230-475B2708C418}"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fr-FR"/>
        </a:p>
      </dgm:t>
    </dgm:pt>
    <dgm:pt modelId="{F3762B02-E887-4CF2-9A59-88AD00711066}">
      <dgm:prSet phldrT="[Texte]"/>
      <dgm:spPr>
        <a:solidFill>
          <a:srgbClr val="C00000"/>
        </a:solidFill>
      </dgm:spPr>
      <dgm:t>
        <a:bodyPr/>
        <a:lstStyle/>
        <a:p>
          <a:r>
            <a:rPr lang="fr-FR" dirty="0" smtClean="0"/>
            <a:t>unité visuelle</a:t>
          </a:r>
          <a:endParaRPr lang="fr-FR" dirty="0"/>
        </a:p>
      </dgm:t>
    </dgm:pt>
    <dgm:pt modelId="{97A31A16-62D8-4EA6-9934-0C28AAC9675C}" type="parTrans" cxnId="{BFA6665D-17BF-4AAB-81B3-DC6E79FEFDB4}">
      <dgm:prSet/>
      <dgm:spPr/>
      <dgm:t>
        <a:bodyPr/>
        <a:lstStyle/>
        <a:p>
          <a:endParaRPr lang="fr-FR"/>
        </a:p>
      </dgm:t>
    </dgm:pt>
    <dgm:pt modelId="{02A18CB1-FA4D-4116-A77B-DFE7E0AE84AA}" type="sibTrans" cxnId="{BFA6665D-17BF-4AAB-81B3-DC6E79FEFDB4}">
      <dgm:prSet/>
      <dgm:spPr/>
      <dgm:t>
        <a:bodyPr/>
        <a:lstStyle/>
        <a:p>
          <a:endParaRPr lang="fr-FR"/>
        </a:p>
      </dgm:t>
    </dgm:pt>
    <dgm:pt modelId="{93DC0F0F-7E17-485C-8E3C-ACF46AD0BF8D}">
      <dgm:prSet phldrT="[Texte]"/>
      <dgm:spPr/>
      <dgm:t>
        <a:bodyPr/>
        <a:lstStyle/>
        <a:p>
          <a:r>
            <a:rPr lang="fr-FR" dirty="0" smtClean="0"/>
            <a:t>confort</a:t>
          </a:r>
          <a:endParaRPr lang="fr-FR" dirty="0"/>
        </a:p>
      </dgm:t>
    </dgm:pt>
    <dgm:pt modelId="{2244F1C6-CF0C-4365-874A-C99F41F51DDC}" type="parTrans" cxnId="{CF3780C5-2871-4DBD-9488-F0DD66CCB0CB}">
      <dgm:prSet/>
      <dgm:spPr/>
      <dgm:t>
        <a:bodyPr/>
        <a:lstStyle/>
        <a:p>
          <a:endParaRPr lang="fr-FR"/>
        </a:p>
      </dgm:t>
    </dgm:pt>
    <dgm:pt modelId="{BA84C528-70CB-47B0-B9D3-CA9FA72F7A6F}" type="sibTrans" cxnId="{CF3780C5-2871-4DBD-9488-F0DD66CCB0CB}">
      <dgm:prSet/>
      <dgm:spPr/>
      <dgm:t>
        <a:bodyPr/>
        <a:lstStyle/>
        <a:p>
          <a:endParaRPr lang="fr-FR"/>
        </a:p>
      </dgm:t>
    </dgm:pt>
    <dgm:pt modelId="{E1443FCF-312A-4B4B-A95E-4FB5526EDB17}">
      <dgm:prSet phldrT="[Texte]"/>
      <dgm:spPr>
        <a:solidFill>
          <a:srgbClr val="002060"/>
        </a:solidFill>
      </dgm:spPr>
      <dgm:t>
        <a:bodyPr/>
        <a:lstStyle/>
        <a:p>
          <a:r>
            <a:rPr lang="fr-FR" dirty="0" smtClean="0"/>
            <a:t>lisibilité</a:t>
          </a:r>
          <a:endParaRPr lang="fr-FR" dirty="0"/>
        </a:p>
      </dgm:t>
    </dgm:pt>
    <dgm:pt modelId="{E3187F4A-05F4-4B77-A889-1DDDEE911A58}" type="parTrans" cxnId="{566DA073-E929-4538-AAFC-47F0766D2CED}">
      <dgm:prSet/>
      <dgm:spPr/>
      <dgm:t>
        <a:bodyPr/>
        <a:lstStyle/>
        <a:p>
          <a:endParaRPr lang="fr-FR"/>
        </a:p>
      </dgm:t>
    </dgm:pt>
    <dgm:pt modelId="{309E5452-C204-44DD-8325-76CAB4022455}" type="sibTrans" cxnId="{566DA073-E929-4538-AAFC-47F0766D2CED}">
      <dgm:prSet/>
      <dgm:spPr/>
      <dgm:t>
        <a:bodyPr/>
        <a:lstStyle/>
        <a:p>
          <a:endParaRPr lang="fr-FR"/>
        </a:p>
      </dgm:t>
    </dgm:pt>
    <dgm:pt modelId="{90C733DC-2873-4F77-88A1-C526D196B323}" type="pres">
      <dgm:prSet presAssocID="{6819EB31-9969-4350-9230-475B2708C418}" presName="Name0" presStyleCnt="0">
        <dgm:presLayoutVars>
          <dgm:dir/>
          <dgm:resizeHandles val="exact"/>
        </dgm:presLayoutVars>
      </dgm:prSet>
      <dgm:spPr/>
      <dgm:t>
        <a:bodyPr/>
        <a:lstStyle/>
        <a:p>
          <a:endParaRPr lang="fr-FR"/>
        </a:p>
      </dgm:t>
    </dgm:pt>
    <dgm:pt modelId="{24CC68E8-4373-4D1C-827D-DF6C4AB28C2E}" type="pres">
      <dgm:prSet presAssocID="{F3762B02-E887-4CF2-9A59-88AD00711066}" presName="node" presStyleLbl="node1" presStyleIdx="0" presStyleCnt="3">
        <dgm:presLayoutVars>
          <dgm:bulletEnabled val="1"/>
        </dgm:presLayoutVars>
      </dgm:prSet>
      <dgm:spPr/>
      <dgm:t>
        <a:bodyPr/>
        <a:lstStyle/>
        <a:p>
          <a:endParaRPr lang="fr-FR"/>
        </a:p>
      </dgm:t>
    </dgm:pt>
    <dgm:pt modelId="{41E947E2-19E0-47DB-9ABE-609219F7DD7C}" type="pres">
      <dgm:prSet presAssocID="{02A18CB1-FA4D-4116-A77B-DFE7E0AE84AA}" presName="sibTrans" presStyleLbl="sibTrans2D1" presStyleIdx="0" presStyleCnt="3"/>
      <dgm:spPr/>
      <dgm:t>
        <a:bodyPr/>
        <a:lstStyle/>
        <a:p>
          <a:endParaRPr lang="fr-FR"/>
        </a:p>
      </dgm:t>
    </dgm:pt>
    <dgm:pt modelId="{D640B9A6-48E4-446E-9D2E-948F272CDB66}" type="pres">
      <dgm:prSet presAssocID="{02A18CB1-FA4D-4116-A77B-DFE7E0AE84AA}" presName="connectorText" presStyleLbl="sibTrans2D1" presStyleIdx="0" presStyleCnt="3"/>
      <dgm:spPr/>
      <dgm:t>
        <a:bodyPr/>
        <a:lstStyle/>
        <a:p>
          <a:endParaRPr lang="fr-FR"/>
        </a:p>
      </dgm:t>
    </dgm:pt>
    <dgm:pt modelId="{AD02250C-6EEF-4D06-A86B-64A9BB20E92F}" type="pres">
      <dgm:prSet presAssocID="{93DC0F0F-7E17-485C-8E3C-ACF46AD0BF8D}" presName="node" presStyleLbl="node1" presStyleIdx="1" presStyleCnt="3">
        <dgm:presLayoutVars>
          <dgm:bulletEnabled val="1"/>
        </dgm:presLayoutVars>
      </dgm:prSet>
      <dgm:spPr/>
      <dgm:t>
        <a:bodyPr/>
        <a:lstStyle/>
        <a:p>
          <a:endParaRPr lang="fr-FR"/>
        </a:p>
      </dgm:t>
    </dgm:pt>
    <dgm:pt modelId="{7820773E-A444-47B1-AC8F-2827FF75E3E0}" type="pres">
      <dgm:prSet presAssocID="{BA84C528-70CB-47B0-B9D3-CA9FA72F7A6F}" presName="sibTrans" presStyleLbl="sibTrans2D1" presStyleIdx="1" presStyleCnt="3"/>
      <dgm:spPr/>
      <dgm:t>
        <a:bodyPr/>
        <a:lstStyle/>
        <a:p>
          <a:endParaRPr lang="fr-FR"/>
        </a:p>
      </dgm:t>
    </dgm:pt>
    <dgm:pt modelId="{878489D3-F357-428B-A50F-F8426EE7F62D}" type="pres">
      <dgm:prSet presAssocID="{BA84C528-70CB-47B0-B9D3-CA9FA72F7A6F}" presName="connectorText" presStyleLbl="sibTrans2D1" presStyleIdx="1" presStyleCnt="3"/>
      <dgm:spPr/>
      <dgm:t>
        <a:bodyPr/>
        <a:lstStyle/>
        <a:p>
          <a:endParaRPr lang="fr-FR"/>
        </a:p>
      </dgm:t>
    </dgm:pt>
    <dgm:pt modelId="{E8E252B5-3BAA-4F4B-BFDF-1ECB96B86DBC}" type="pres">
      <dgm:prSet presAssocID="{E1443FCF-312A-4B4B-A95E-4FB5526EDB17}" presName="node" presStyleLbl="node1" presStyleIdx="2" presStyleCnt="3">
        <dgm:presLayoutVars>
          <dgm:bulletEnabled val="1"/>
        </dgm:presLayoutVars>
      </dgm:prSet>
      <dgm:spPr/>
      <dgm:t>
        <a:bodyPr/>
        <a:lstStyle/>
        <a:p>
          <a:endParaRPr lang="fr-FR"/>
        </a:p>
      </dgm:t>
    </dgm:pt>
    <dgm:pt modelId="{21E9B1FB-5BE0-4885-A92D-064532D64F71}" type="pres">
      <dgm:prSet presAssocID="{309E5452-C204-44DD-8325-76CAB4022455}" presName="sibTrans" presStyleLbl="sibTrans2D1" presStyleIdx="2" presStyleCnt="3"/>
      <dgm:spPr/>
      <dgm:t>
        <a:bodyPr/>
        <a:lstStyle/>
        <a:p>
          <a:endParaRPr lang="fr-FR"/>
        </a:p>
      </dgm:t>
    </dgm:pt>
    <dgm:pt modelId="{99F9572A-3743-4BE3-8D29-42886A240BB8}" type="pres">
      <dgm:prSet presAssocID="{309E5452-C204-44DD-8325-76CAB4022455}" presName="connectorText" presStyleLbl="sibTrans2D1" presStyleIdx="2" presStyleCnt="3"/>
      <dgm:spPr/>
      <dgm:t>
        <a:bodyPr/>
        <a:lstStyle/>
        <a:p>
          <a:endParaRPr lang="fr-FR"/>
        </a:p>
      </dgm:t>
    </dgm:pt>
  </dgm:ptLst>
  <dgm:cxnLst>
    <dgm:cxn modelId="{28996BDF-589C-48C5-8A6C-3CFFFB4C8C34}" type="presOf" srcId="{6819EB31-9969-4350-9230-475B2708C418}" destId="{90C733DC-2873-4F77-88A1-C526D196B323}" srcOrd="0" destOrd="0" presId="urn:microsoft.com/office/officeart/2005/8/layout/cycle7"/>
    <dgm:cxn modelId="{57889FD8-2AB1-40ED-A5A9-86220330F739}" type="presOf" srcId="{309E5452-C204-44DD-8325-76CAB4022455}" destId="{99F9572A-3743-4BE3-8D29-42886A240BB8}" srcOrd="1" destOrd="0" presId="urn:microsoft.com/office/officeart/2005/8/layout/cycle7"/>
    <dgm:cxn modelId="{633A75C5-CCED-47E8-B252-E24BC14AB5FC}" type="presOf" srcId="{93DC0F0F-7E17-485C-8E3C-ACF46AD0BF8D}" destId="{AD02250C-6EEF-4D06-A86B-64A9BB20E92F}" srcOrd="0" destOrd="0" presId="urn:microsoft.com/office/officeart/2005/8/layout/cycle7"/>
    <dgm:cxn modelId="{5ADDFC02-05E6-44C3-9E61-C735EB3E5A2D}" type="presOf" srcId="{02A18CB1-FA4D-4116-A77B-DFE7E0AE84AA}" destId="{D640B9A6-48E4-446E-9D2E-948F272CDB66}" srcOrd="1" destOrd="0" presId="urn:microsoft.com/office/officeart/2005/8/layout/cycle7"/>
    <dgm:cxn modelId="{CF3780C5-2871-4DBD-9488-F0DD66CCB0CB}" srcId="{6819EB31-9969-4350-9230-475B2708C418}" destId="{93DC0F0F-7E17-485C-8E3C-ACF46AD0BF8D}" srcOrd="1" destOrd="0" parTransId="{2244F1C6-CF0C-4365-874A-C99F41F51DDC}" sibTransId="{BA84C528-70CB-47B0-B9D3-CA9FA72F7A6F}"/>
    <dgm:cxn modelId="{BFA6665D-17BF-4AAB-81B3-DC6E79FEFDB4}" srcId="{6819EB31-9969-4350-9230-475B2708C418}" destId="{F3762B02-E887-4CF2-9A59-88AD00711066}" srcOrd="0" destOrd="0" parTransId="{97A31A16-62D8-4EA6-9934-0C28AAC9675C}" sibTransId="{02A18CB1-FA4D-4116-A77B-DFE7E0AE84AA}"/>
    <dgm:cxn modelId="{3A12AEEF-BED9-4CCD-8538-9FCD6633ABE3}" type="presOf" srcId="{02A18CB1-FA4D-4116-A77B-DFE7E0AE84AA}" destId="{41E947E2-19E0-47DB-9ABE-609219F7DD7C}" srcOrd="0" destOrd="0" presId="urn:microsoft.com/office/officeart/2005/8/layout/cycle7"/>
    <dgm:cxn modelId="{566DA073-E929-4538-AAFC-47F0766D2CED}" srcId="{6819EB31-9969-4350-9230-475B2708C418}" destId="{E1443FCF-312A-4B4B-A95E-4FB5526EDB17}" srcOrd="2" destOrd="0" parTransId="{E3187F4A-05F4-4B77-A889-1DDDEE911A58}" sibTransId="{309E5452-C204-44DD-8325-76CAB4022455}"/>
    <dgm:cxn modelId="{CA0C4FC6-DA7E-46E0-9342-424C2AC2B730}" type="presOf" srcId="{BA84C528-70CB-47B0-B9D3-CA9FA72F7A6F}" destId="{7820773E-A444-47B1-AC8F-2827FF75E3E0}" srcOrd="0" destOrd="0" presId="urn:microsoft.com/office/officeart/2005/8/layout/cycle7"/>
    <dgm:cxn modelId="{A2A84102-AD0E-4D65-B8DF-3AB6FB61A8F2}" type="presOf" srcId="{BA84C528-70CB-47B0-B9D3-CA9FA72F7A6F}" destId="{878489D3-F357-428B-A50F-F8426EE7F62D}" srcOrd="1" destOrd="0" presId="urn:microsoft.com/office/officeart/2005/8/layout/cycle7"/>
    <dgm:cxn modelId="{E2C22BC7-E300-4CA4-BEAD-FB1882575D77}" type="presOf" srcId="{E1443FCF-312A-4B4B-A95E-4FB5526EDB17}" destId="{E8E252B5-3BAA-4F4B-BFDF-1ECB96B86DBC}" srcOrd="0" destOrd="0" presId="urn:microsoft.com/office/officeart/2005/8/layout/cycle7"/>
    <dgm:cxn modelId="{63480373-40D1-4529-B2B5-0D9CA5BBD109}" type="presOf" srcId="{309E5452-C204-44DD-8325-76CAB4022455}" destId="{21E9B1FB-5BE0-4885-A92D-064532D64F71}" srcOrd="0" destOrd="0" presId="urn:microsoft.com/office/officeart/2005/8/layout/cycle7"/>
    <dgm:cxn modelId="{DD1EE883-2CE7-49D7-B647-B444EEC74CD8}" type="presOf" srcId="{F3762B02-E887-4CF2-9A59-88AD00711066}" destId="{24CC68E8-4373-4D1C-827D-DF6C4AB28C2E}" srcOrd="0" destOrd="0" presId="urn:microsoft.com/office/officeart/2005/8/layout/cycle7"/>
    <dgm:cxn modelId="{62BBA62D-7EBE-4499-9431-D1DAFB78114C}" type="presParOf" srcId="{90C733DC-2873-4F77-88A1-C526D196B323}" destId="{24CC68E8-4373-4D1C-827D-DF6C4AB28C2E}" srcOrd="0" destOrd="0" presId="urn:microsoft.com/office/officeart/2005/8/layout/cycle7"/>
    <dgm:cxn modelId="{A010CD6F-F564-4FB0-AAD3-A407B5B04E5C}" type="presParOf" srcId="{90C733DC-2873-4F77-88A1-C526D196B323}" destId="{41E947E2-19E0-47DB-9ABE-609219F7DD7C}" srcOrd="1" destOrd="0" presId="urn:microsoft.com/office/officeart/2005/8/layout/cycle7"/>
    <dgm:cxn modelId="{BD72E4DC-9F79-4437-87F9-C848E572956B}" type="presParOf" srcId="{41E947E2-19E0-47DB-9ABE-609219F7DD7C}" destId="{D640B9A6-48E4-446E-9D2E-948F272CDB66}" srcOrd="0" destOrd="0" presId="urn:microsoft.com/office/officeart/2005/8/layout/cycle7"/>
    <dgm:cxn modelId="{208D7D25-0FA6-471D-B187-434856B39BF3}" type="presParOf" srcId="{90C733DC-2873-4F77-88A1-C526D196B323}" destId="{AD02250C-6EEF-4D06-A86B-64A9BB20E92F}" srcOrd="2" destOrd="0" presId="urn:microsoft.com/office/officeart/2005/8/layout/cycle7"/>
    <dgm:cxn modelId="{F1C83DFF-CBA7-4C0A-854E-F1DC93DEF5BF}" type="presParOf" srcId="{90C733DC-2873-4F77-88A1-C526D196B323}" destId="{7820773E-A444-47B1-AC8F-2827FF75E3E0}" srcOrd="3" destOrd="0" presId="urn:microsoft.com/office/officeart/2005/8/layout/cycle7"/>
    <dgm:cxn modelId="{58B8A812-EFD9-44D9-868A-30D48A84C294}" type="presParOf" srcId="{7820773E-A444-47B1-AC8F-2827FF75E3E0}" destId="{878489D3-F357-428B-A50F-F8426EE7F62D}" srcOrd="0" destOrd="0" presId="urn:microsoft.com/office/officeart/2005/8/layout/cycle7"/>
    <dgm:cxn modelId="{6BA2BF77-A551-4374-9EEC-7C8D4BEE9589}" type="presParOf" srcId="{90C733DC-2873-4F77-88A1-C526D196B323}" destId="{E8E252B5-3BAA-4F4B-BFDF-1ECB96B86DBC}" srcOrd="4" destOrd="0" presId="urn:microsoft.com/office/officeart/2005/8/layout/cycle7"/>
    <dgm:cxn modelId="{7F7E9487-F055-4C4F-A55F-03FC8CCB2644}" type="presParOf" srcId="{90C733DC-2873-4F77-88A1-C526D196B323}" destId="{21E9B1FB-5BE0-4885-A92D-064532D64F71}" srcOrd="5" destOrd="0" presId="urn:microsoft.com/office/officeart/2005/8/layout/cycle7"/>
    <dgm:cxn modelId="{44529C9F-D3B9-4430-A2CC-E5EF6E117B1D}" type="presParOf" srcId="{21E9B1FB-5BE0-4885-A92D-064532D64F71}" destId="{99F9572A-3743-4BE3-8D29-42886A240BB8}"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CC68E8-4373-4D1C-827D-DF6C4AB28C2E}">
      <dsp:nvSpPr>
        <dsp:cNvPr id="0" name=""/>
        <dsp:cNvSpPr/>
      </dsp:nvSpPr>
      <dsp:spPr>
        <a:xfrm>
          <a:off x="2237836" y="1187"/>
          <a:ext cx="2025162" cy="1012581"/>
        </a:xfrm>
        <a:prstGeom prst="roundRect">
          <a:avLst>
            <a:gd name="adj" fmla="val 10000"/>
          </a:avLst>
        </a:prstGeom>
        <a:solidFill>
          <a:srgbClr val="C00000"/>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fr-FR" sz="2700" kern="1200" dirty="0" smtClean="0"/>
            <a:t>unité visuelle</a:t>
          </a:r>
          <a:endParaRPr lang="fr-FR" sz="2700" kern="1200" dirty="0"/>
        </a:p>
      </dsp:txBody>
      <dsp:txXfrm>
        <a:off x="2267493" y="30844"/>
        <a:ext cx="1965848" cy="953267"/>
      </dsp:txXfrm>
    </dsp:sp>
    <dsp:sp modelId="{41E947E2-19E0-47DB-9ABE-609219F7DD7C}">
      <dsp:nvSpPr>
        <dsp:cNvPr id="0" name=""/>
        <dsp:cNvSpPr/>
      </dsp:nvSpPr>
      <dsp:spPr>
        <a:xfrm rot="3600000">
          <a:off x="3558767" y="1778602"/>
          <a:ext cx="1055682" cy="35440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fr-FR" sz="1500" kern="1200"/>
        </a:p>
      </dsp:txBody>
      <dsp:txXfrm>
        <a:off x="3665088" y="1849483"/>
        <a:ext cx="843040" cy="212641"/>
      </dsp:txXfrm>
    </dsp:sp>
    <dsp:sp modelId="{AD02250C-6EEF-4D06-A86B-64A9BB20E92F}">
      <dsp:nvSpPr>
        <dsp:cNvPr id="0" name=""/>
        <dsp:cNvSpPr/>
      </dsp:nvSpPr>
      <dsp:spPr>
        <a:xfrm>
          <a:off x="3910219" y="2897839"/>
          <a:ext cx="2025162" cy="1012581"/>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fr-FR" sz="2700" kern="1200" dirty="0" smtClean="0"/>
            <a:t>confort</a:t>
          </a:r>
          <a:endParaRPr lang="fr-FR" sz="2700" kern="1200" dirty="0"/>
        </a:p>
      </dsp:txBody>
      <dsp:txXfrm>
        <a:off x="3939876" y="2927496"/>
        <a:ext cx="1965848" cy="953267"/>
      </dsp:txXfrm>
    </dsp:sp>
    <dsp:sp modelId="{7820773E-A444-47B1-AC8F-2827FF75E3E0}">
      <dsp:nvSpPr>
        <dsp:cNvPr id="0" name=""/>
        <dsp:cNvSpPr/>
      </dsp:nvSpPr>
      <dsp:spPr>
        <a:xfrm rot="10800000">
          <a:off x="2722576" y="3226928"/>
          <a:ext cx="1055682" cy="35440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fr-FR" sz="1500" kern="1200"/>
        </a:p>
      </dsp:txBody>
      <dsp:txXfrm rot="10800000">
        <a:off x="2828897" y="3297809"/>
        <a:ext cx="843040" cy="212641"/>
      </dsp:txXfrm>
    </dsp:sp>
    <dsp:sp modelId="{E8E252B5-3BAA-4F4B-BFDF-1ECB96B86DBC}">
      <dsp:nvSpPr>
        <dsp:cNvPr id="0" name=""/>
        <dsp:cNvSpPr/>
      </dsp:nvSpPr>
      <dsp:spPr>
        <a:xfrm>
          <a:off x="565453" y="2897839"/>
          <a:ext cx="2025162" cy="1012581"/>
        </a:xfrm>
        <a:prstGeom prst="roundRect">
          <a:avLst>
            <a:gd name="adj" fmla="val 10000"/>
          </a:avLst>
        </a:prstGeom>
        <a:solidFill>
          <a:srgbClr val="002060"/>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fr-FR" sz="2700" kern="1200" dirty="0" smtClean="0"/>
            <a:t>lisibilité</a:t>
          </a:r>
          <a:endParaRPr lang="fr-FR" sz="2700" kern="1200" dirty="0"/>
        </a:p>
      </dsp:txBody>
      <dsp:txXfrm>
        <a:off x="595110" y="2927496"/>
        <a:ext cx="1965848" cy="953267"/>
      </dsp:txXfrm>
    </dsp:sp>
    <dsp:sp modelId="{21E9B1FB-5BE0-4885-A92D-064532D64F71}">
      <dsp:nvSpPr>
        <dsp:cNvPr id="0" name=""/>
        <dsp:cNvSpPr/>
      </dsp:nvSpPr>
      <dsp:spPr>
        <a:xfrm rot="18000000">
          <a:off x="1886384" y="1778602"/>
          <a:ext cx="1055682" cy="35440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fr-FR" sz="1500" kern="1200"/>
        </a:p>
      </dsp:txBody>
      <dsp:txXfrm>
        <a:off x="1992705" y="1849483"/>
        <a:ext cx="843040" cy="212641"/>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1FBB60F-6AE1-4775-B848-03FFDB981C4E}" type="datetimeFigureOut">
              <a:rPr lang="fr-FR" smtClean="0"/>
              <a:pPr/>
              <a:t>12/11/2012</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4D21198-6ECB-459D-8EEC-4502FC1C4B7D}" type="slidenum">
              <a:rPr lang="fr-FR" smtClean="0"/>
              <a:pPr/>
              <a:t>‹N°›</a:t>
            </a:fld>
            <a:endParaRPr lang="fr-FR"/>
          </a:p>
        </p:txBody>
      </p:sp>
    </p:spTree>
    <p:extLst>
      <p:ext uri="{BB962C8B-B14F-4D97-AF65-F5344CB8AC3E}">
        <p14:creationId xmlns:p14="http://schemas.microsoft.com/office/powerpoint/2010/main" val="2345145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4A9BF60D-84C7-4253-A8E4-8A5C1C94AA93}" type="datetimeFigureOut">
              <a:rPr lang="fr-FR"/>
              <a:pPr>
                <a:defRPr/>
              </a:pPr>
              <a:t>12/11/2012</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fr-FR" noProof="0" smtClean="0"/>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noProof="0" smtClean="0"/>
              <a:t>Cliquez pour modifier les styles du texte du masque</a:t>
            </a:r>
          </a:p>
          <a:p>
            <a:pPr lvl="1"/>
            <a:r>
              <a:rPr lang="fr-FR" noProof="0" smtClean="0"/>
              <a:t>Deuxième niveau</a:t>
            </a:r>
          </a:p>
          <a:p>
            <a:pPr lvl="2"/>
            <a:r>
              <a:rPr lang="fr-FR" noProof="0" smtClean="0"/>
              <a:t>Troisième niveau</a:t>
            </a:r>
          </a:p>
          <a:p>
            <a:pPr lvl="3"/>
            <a:r>
              <a:rPr lang="fr-FR" noProof="0" smtClean="0"/>
              <a:t>Quatrième niveau</a:t>
            </a:r>
          </a:p>
          <a:p>
            <a:pPr lvl="4"/>
            <a:r>
              <a:rPr lang="fr-FR" noProof="0" smtClean="0"/>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F7A0FA0B-E867-4D73-952A-71DFE7764C6F}" type="slidenum">
              <a:rPr lang="fr-FR"/>
              <a:pPr>
                <a:defRPr/>
              </a:pPr>
              <a:t>‹N°›</a:t>
            </a:fld>
            <a:endParaRPr lang="fr-FR"/>
          </a:p>
        </p:txBody>
      </p:sp>
    </p:spTree>
    <p:extLst>
      <p:ext uri="{BB962C8B-B14F-4D97-AF65-F5344CB8AC3E}">
        <p14:creationId xmlns:p14="http://schemas.microsoft.com/office/powerpoint/2010/main" val="290828942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0854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dirty="0" smtClean="0"/>
              <a:t>Powerpoint, c’est comme solex ou frigidaire, un terme en train de devenir générique…</a:t>
            </a:r>
          </a:p>
          <a:p>
            <a:r>
              <a:rPr lang="fr-FR" dirty="0" smtClean="0"/>
              <a:t>On parle souvent de « </a:t>
            </a:r>
            <a:r>
              <a:rPr lang="fr-FR" dirty="0" err="1" smtClean="0"/>
              <a:t>powerpoint</a:t>
            </a:r>
            <a:r>
              <a:rPr lang="fr-FR" dirty="0" smtClean="0"/>
              <a:t> » pour désigner le logiciel, mais aussi, par métonymie la présentation elle-même réalisée avec le logiciel : « un </a:t>
            </a:r>
            <a:r>
              <a:rPr lang="fr-FR" dirty="0" err="1" smtClean="0"/>
              <a:t>powerpoint</a:t>
            </a:r>
            <a:r>
              <a:rPr lang="fr-FR" dirty="0" smtClean="0"/>
              <a:t> ».</a:t>
            </a:r>
          </a:p>
          <a:p>
            <a:r>
              <a:rPr lang="fr-FR" dirty="0" smtClean="0"/>
              <a:t>Utiliser</a:t>
            </a:r>
            <a:r>
              <a:rPr lang="fr-FR" baseline="0" dirty="0" smtClean="0"/>
              <a:t> les termes « présentation » ou « diaporama »</a:t>
            </a:r>
            <a:endParaRPr lang="fr-FR" dirty="0" smtClean="0"/>
          </a:p>
          <a:p>
            <a:endParaRPr lang="fr-FR" dirty="0" smtClean="0"/>
          </a:p>
        </p:txBody>
      </p:sp>
      <p:sp>
        <p:nvSpPr>
          <p:cNvPr id="4" name="Espace réservé du numéro de diapositive 3"/>
          <p:cNvSpPr>
            <a:spLocks noGrp="1"/>
          </p:cNvSpPr>
          <p:nvPr>
            <p:ph type="sldNum" sz="quarter" idx="5"/>
          </p:nvPr>
        </p:nvSpPr>
        <p:spPr/>
        <p:txBody>
          <a:bodyPr/>
          <a:lstStyle/>
          <a:p>
            <a:pPr>
              <a:defRPr/>
            </a:pPr>
            <a:fld id="{096C582C-C92D-45D0-A69D-C96CB10495B2}" type="slidenum">
              <a:rPr lang="fr-FR" smtClean="0"/>
              <a:pPr>
                <a:defRPr/>
              </a:pPr>
              <a:t>1</a:t>
            </a:fld>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TextEdit="1"/>
          </p:cNvSpPr>
          <p:nvPr>
            <p:ph type="sldImg"/>
          </p:nvPr>
        </p:nvSpPr>
        <p:spPr bwMode="auto">
          <a:noFill/>
          <a:ln>
            <a:solidFill>
              <a:srgbClr val="000000"/>
            </a:solidFill>
            <a:miter lim="800000"/>
            <a:headEnd/>
            <a:tailEnd/>
          </a:ln>
        </p:spPr>
      </p:sp>
      <p:sp>
        <p:nvSpPr>
          <p:cNvPr id="110595" name="Rectangle 3"/>
          <p:cNvSpPr>
            <a:spLocks noGrp="1"/>
          </p:cNvSpPr>
          <p:nvPr>
            <p:ph type="body" idx="1"/>
          </p:nvPr>
        </p:nvSpPr>
        <p:spPr bwMode="auto">
          <a:noFill/>
        </p:spPr>
        <p:txBody>
          <a:bodyPr wrap="square" numCol="1" anchor="t" anchorCtr="0" compatLnSpc="1">
            <a:prstTxWarp prst="textNoShape">
              <a:avLst/>
            </a:prstTxWarp>
          </a:bodyPr>
          <a:lstStyle/>
          <a:p>
            <a:r>
              <a:rPr lang="fr-FR" dirty="0" smtClean="0"/>
              <a:t>réfléchir à ses propres pratiques / ses</a:t>
            </a:r>
            <a:r>
              <a:rPr lang="fr-FR" baseline="0" dirty="0" smtClean="0"/>
              <a:t> a priori / son expérience d’auditeur</a:t>
            </a:r>
            <a:endParaRPr lang="fr-FR"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92641FA-A513-4F05-B6C1-F4EDE58F4252}" type="slidenum">
              <a:rPr lang="fr-FR" smtClean="0">
                <a:latin typeface="Gill Sans"/>
                <a:ea typeface="ヒラギノ角ゴ Pro W3"/>
                <a:cs typeface="ヒラギノ角ゴ Pro W3"/>
                <a:sym typeface="Gill Sans"/>
              </a:rPr>
              <a:pPr fontAlgn="base">
                <a:spcBef>
                  <a:spcPct val="0"/>
                </a:spcBef>
                <a:spcAft>
                  <a:spcPct val="0"/>
                </a:spcAft>
              </a:pPr>
              <a:t>13</a:t>
            </a:fld>
            <a:endParaRPr lang="fr-FR" smtClean="0">
              <a:latin typeface="Gill Sans"/>
              <a:ea typeface="ヒラギノ角ゴ Pro W3"/>
              <a:cs typeface="ヒラギノ角ゴ Pro W3"/>
              <a:sym typeface="Gill Sans"/>
            </a:endParaRPr>
          </a:p>
        </p:txBody>
      </p:sp>
      <p:sp>
        <p:nvSpPr>
          <p:cNvPr id="11776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7764" name="Rectangle 3"/>
          <p:cNvSpPr>
            <a:spLocks noGrp="1"/>
          </p:cNvSpPr>
          <p:nvPr>
            <p:ph type="body" idx="1"/>
          </p:nvPr>
        </p:nvSpPr>
        <p:spPr bwMode="auto">
          <a:noFill/>
        </p:spPr>
        <p:txBody>
          <a:bodyPr wrap="square" numCol="1" anchor="t" anchorCtr="0" compatLnSpc="1">
            <a:prstTxWarp prst="textNoShape">
              <a:avLst/>
            </a:prstTxWarp>
          </a:bodyPr>
          <a:lstStyle/>
          <a:p>
            <a:r>
              <a:rPr lang="fr-FR" dirty="0" smtClean="0"/>
              <a:t>Ne pas se laisser dominer par les outils</a:t>
            </a:r>
          </a:p>
          <a:p>
            <a:r>
              <a:rPr lang="fr-FR" dirty="0" smtClean="0"/>
              <a:t>Mais savoir en tirer parti</a:t>
            </a:r>
          </a:p>
          <a:p>
            <a:r>
              <a:rPr lang="fr-FR" dirty="0" smtClean="0"/>
              <a:t>Ne pas croire que l’outil va tout changer </a:t>
            </a:r>
          </a:p>
          <a:p>
            <a:r>
              <a:rPr lang="fr-FR" dirty="0" smtClean="0"/>
              <a:t>Avoir conscience que l’outil n’est pas neutre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story-</a:t>
            </a:r>
            <a:r>
              <a:rPr lang="fr-FR" dirty="0" err="1" smtClean="0"/>
              <a:t>telling</a:t>
            </a:r>
            <a:r>
              <a:rPr lang="fr-FR" dirty="0" smtClean="0"/>
              <a:t> (coté positif)</a:t>
            </a:r>
            <a:endParaRPr lang="fr-FR" dirty="0"/>
          </a:p>
        </p:txBody>
      </p:sp>
      <p:sp>
        <p:nvSpPr>
          <p:cNvPr id="4" name="Espace réservé du numéro de diapositive 3"/>
          <p:cNvSpPr>
            <a:spLocks noGrp="1"/>
          </p:cNvSpPr>
          <p:nvPr>
            <p:ph type="sldNum" sz="quarter" idx="10"/>
          </p:nvPr>
        </p:nvSpPr>
        <p:spPr/>
        <p:txBody>
          <a:bodyPr/>
          <a:lstStyle/>
          <a:p>
            <a:pPr>
              <a:defRPr/>
            </a:pPr>
            <a:fld id="{F7A0FA0B-E867-4D73-952A-71DFE7764C6F}" type="slidenum">
              <a:rPr lang="fr-FR" smtClean="0"/>
              <a:pPr>
                <a:defRPr/>
              </a:pPr>
              <a:t>15</a:t>
            </a:fld>
            <a:endParaRPr 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le diaporama n’est pas le rapport</a:t>
            </a:r>
            <a:r>
              <a:rPr lang="fr-FR" baseline="0" dirty="0" smtClean="0"/>
              <a:t> d’activité en plus court</a:t>
            </a:r>
          </a:p>
          <a:p>
            <a:r>
              <a:rPr lang="fr-FR" baseline="0" dirty="0" smtClean="0"/>
              <a:t>le jury « adore » avoir des informations nouvelles (stimule l’intérêt, prouve la réactivité, …)</a:t>
            </a:r>
            <a:endParaRPr lang="fr-FR" dirty="0"/>
          </a:p>
        </p:txBody>
      </p:sp>
      <p:sp>
        <p:nvSpPr>
          <p:cNvPr id="4" name="Espace réservé du numéro de diapositive 3"/>
          <p:cNvSpPr>
            <a:spLocks noGrp="1"/>
          </p:cNvSpPr>
          <p:nvPr>
            <p:ph type="sldNum" sz="quarter" idx="10"/>
          </p:nvPr>
        </p:nvSpPr>
        <p:spPr/>
        <p:txBody>
          <a:bodyPr/>
          <a:lstStyle/>
          <a:p>
            <a:pPr>
              <a:defRPr/>
            </a:pPr>
            <a:fld id="{F7A0FA0B-E867-4D73-952A-71DFE7764C6F}" type="slidenum">
              <a:rPr lang="fr-FR" smtClean="0"/>
              <a:pPr>
                <a:defRPr/>
              </a:pPr>
              <a:t>16</a:t>
            </a:fld>
            <a:endParaRPr lang="fr-F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penser au nombre de soutenances que subissent les jurys…</a:t>
            </a:r>
            <a:endParaRPr lang="fr-FR" dirty="0"/>
          </a:p>
        </p:txBody>
      </p:sp>
      <p:sp>
        <p:nvSpPr>
          <p:cNvPr id="4" name="Espace réservé du numéro de diapositive 3"/>
          <p:cNvSpPr>
            <a:spLocks noGrp="1"/>
          </p:cNvSpPr>
          <p:nvPr>
            <p:ph type="sldNum" sz="quarter" idx="10"/>
          </p:nvPr>
        </p:nvSpPr>
        <p:spPr/>
        <p:txBody>
          <a:bodyPr/>
          <a:lstStyle/>
          <a:p>
            <a:pPr>
              <a:defRPr/>
            </a:pPr>
            <a:fld id="{F7A0FA0B-E867-4D73-952A-71DFE7764C6F}" type="slidenum">
              <a:rPr lang="fr-FR" smtClean="0"/>
              <a:pPr>
                <a:defRPr/>
              </a:pPr>
              <a:t>17</a:t>
            </a:fld>
            <a:endParaRPr lang="fr-F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1310A06-7216-46D1-8805-C645B4ADC4DA}" type="slidenum">
              <a:rPr lang="fr-FR" smtClean="0">
                <a:latin typeface="Gill Sans"/>
                <a:ea typeface="ヒラギノ角ゴ Pro W3"/>
                <a:cs typeface="ヒラギノ角ゴ Pro W3"/>
                <a:sym typeface="Gill Sans"/>
              </a:rPr>
              <a:pPr fontAlgn="base">
                <a:spcBef>
                  <a:spcPct val="0"/>
                </a:spcBef>
                <a:spcAft>
                  <a:spcPct val="0"/>
                </a:spcAft>
              </a:pPr>
              <a:t>18</a:t>
            </a:fld>
            <a:endParaRPr lang="fr-FR" smtClean="0">
              <a:latin typeface="Gill Sans"/>
              <a:ea typeface="ヒラギノ角ゴ Pro W3"/>
              <a:cs typeface="ヒラギノ角ゴ Pro W3"/>
              <a:sym typeface="Gill Sans"/>
            </a:endParaRPr>
          </a:p>
        </p:txBody>
      </p:sp>
      <p:sp>
        <p:nvSpPr>
          <p:cNvPr id="1259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25956" name="Rectangle 3"/>
          <p:cNvSpPr>
            <a:spLocks noGrp="1"/>
          </p:cNvSpPr>
          <p:nvPr>
            <p:ph type="body" idx="1"/>
          </p:nvPr>
        </p:nvSpPr>
        <p:spPr bwMode="auto">
          <a:noFill/>
        </p:spPr>
        <p:txBody>
          <a:bodyPr wrap="square" numCol="1" anchor="t" anchorCtr="0" compatLnSpc="1">
            <a:prstTxWarp prst="textNoShape">
              <a:avLst/>
            </a:prstTxWarp>
          </a:bodyPr>
          <a:lstStyle/>
          <a:p>
            <a:pPr algn="just" eaLnBrk="1" hangingPunct="1">
              <a:spcBef>
                <a:spcPct val="0"/>
              </a:spcBef>
              <a:buFont typeface="Symbol" pitchFamily="18" charset="2"/>
              <a:buNone/>
            </a:pPr>
            <a:r>
              <a:rPr lang="fr-FR" dirty="0" smtClean="0"/>
              <a:t>trop souvent, le discours est un habillage du diaporama</a:t>
            </a:r>
          </a:p>
          <a:p>
            <a:pPr algn="just" eaLnBrk="1" hangingPunct="1">
              <a:spcBef>
                <a:spcPct val="0"/>
              </a:spcBef>
              <a:buFont typeface="Symbol" pitchFamily="18" charset="2"/>
              <a:buNone/>
            </a:pPr>
            <a:r>
              <a:rPr lang="fr-FR" dirty="0" smtClean="0">
                <a:latin typeface="Gill Sans"/>
              </a:rPr>
              <a:t>en fait, ça doit être l’inverse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rappel des 3 principaux avantages</a:t>
            </a:r>
          </a:p>
          <a:p>
            <a:r>
              <a:rPr lang="fr-FR" dirty="0" smtClean="0"/>
              <a:t>un</a:t>
            </a:r>
            <a:r>
              <a:rPr lang="fr-FR" baseline="0" dirty="0" smtClean="0"/>
              <a:t> diaporama bien fait, ça se remarque et ça s’apprécie !</a:t>
            </a:r>
            <a:endParaRPr lang="fr-FR" dirty="0"/>
          </a:p>
        </p:txBody>
      </p:sp>
      <p:sp>
        <p:nvSpPr>
          <p:cNvPr id="4" name="Espace réservé du numéro de diapositive 3"/>
          <p:cNvSpPr>
            <a:spLocks noGrp="1"/>
          </p:cNvSpPr>
          <p:nvPr>
            <p:ph type="sldNum" sz="quarter" idx="10"/>
          </p:nvPr>
        </p:nvSpPr>
        <p:spPr/>
        <p:txBody>
          <a:bodyPr/>
          <a:lstStyle/>
          <a:p>
            <a:pPr>
              <a:defRPr/>
            </a:pPr>
            <a:fld id="{F7A0FA0B-E867-4D73-952A-71DFE7764C6F}" type="slidenum">
              <a:rPr lang="fr-FR" smtClean="0"/>
              <a:pPr>
                <a:defRPr/>
              </a:pPr>
              <a:t>19</a:t>
            </a:fld>
            <a:endParaRPr lang="fr-F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c’est l’essentiel</a:t>
            </a:r>
          </a:p>
          <a:p>
            <a:r>
              <a:rPr lang="fr-FR" dirty="0" smtClean="0"/>
              <a:t>on montre ce dont on parle, et non le commentaire</a:t>
            </a:r>
            <a:endParaRPr lang="fr-FR" dirty="0"/>
          </a:p>
        </p:txBody>
      </p:sp>
      <p:sp>
        <p:nvSpPr>
          <p:cNvPr id="4" name="Espace réservé du numéro de diapositive 3"/>
          <p:cNvSpPr>
            <a:spLocks noGrp="1"/>
          </p:cNvSpPr>
          <p:nvPr>
            <p:ph type="sldNum" sz="quarter" idx="10"/>
          </p:nvPr>
        </p:nvSpPr>
        <p:spPr/>
        <p:txBody>
          <a:bodyPr/>
          <a:lstStyle/>
          <a:p>
            <a:pPr>
              <a:defRPr/>
            </a:pPr>
            <a:fld id="{F7A0FA0B-E867-4D73-952A-71DFE7764C6F}" type="slidenum">
              <a:rPr lang="fr-FR" smtClean="0"/>
              <a:pPr>
                <a:defRPr/>
              </a:pPr>
              <a:t>20</a:t>
            </a:fld>
            <a:endParaRPr lang="fr-F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Confucius : une image vaut mille mots</a:t>
            </a:r>
            <a:endParaRPr lang="fr-FR" dirty="0"/>
          </a:p>
        </p:txBody>
      </p:sp>
      <p:sp>
        <p:nvSpPr>
          <p:cNvPr id="4" name="Espace réservé du numéro de diapositive 3"/>
          <p:cNvSpPr>
            <a:spLocks noGrp="1"/>
          </p:cNvSpPr>
          <p:nvPr>
            <p:ph type="sldNum" sz="quarter" idx="10"/>
          </p:nvPr>
        </p:nvSpPr>
        <p:spPr/>
        <p:txBody>
          <a:bodyPr/>
          <a:lstStyle/>
          <a:p>
            <a:pPr>
              <a:defRPr/>
            </a:pPr>
            <a:fld id="{F7A0FA0B-E867-4D73-952A-71DFE7764C6F}" type="slidenum">
              <a:rPr lang="fr-FR" smtClean="0"/>
              <a:pPr>
                <a:defRPr/>
              </a:pPr>
              <a:t>21</a:t>
            </a:fld>
            <a:endParaRPr lang="fr-F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d’autant plus utile que le discours est long</a:t>
            </a:r>
          </a:p>
          <a:p>
            <a:r>
              <a:rPr lang="fr-FR" dirty="0" smtClean="0"/>
              <a:t>N°</a:t>
            </a:r>
            <a:r>
              <a:rPr lang="fr-FR" baseline="0" dirty="0" smtClean="0"/>
              <a:t> diapo obligatoire pour faciliter les questions du jury</a:t>
            </a:r>
            <a:endParaRPr lang="fr-FR" dirty="0"/>
          </a:p>
        </p:txBody>
      </p:sp>
      <p:sp>
        <p:nvSpPr>
          <p:cNvPr id="4" name="Espace réservé du numéro de diapositive 3"/>
          <p:cNvSpPr>
            <a:spLocks noGrp="1"/>
          </p:cNvSpPr>
          <p:nvPr>
            <p:ph type="sldNum" sz="quarter" idx="10"/>
          </p:nvPr>
        </p:nvSpPr>
        <p:spPr/>
        <p:txBody>
          <a:bodyPr/>
          <a:lstStyle/>
          <a:p>
            <a:pPr>
              <a:defRPr/>
            </a:pPr>
            <a:fld id="{F7A0FA0B-E867-4D73-952A-71DFE7764C6F}" type="slidenum">
              <a:rPr lang="fr-FR" smtClean="0"/>
              <a:pPr>
                <a:defRPr/>
              </a:pPr>
              <a:t>22</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métaphore automobile</a:t>
            </a:r>
          </a:p>
          <a:p>
            <a:r>
              <a:rPr lang="fr-FR" dirty="0" smtClean="0"/>
              <a:t>bureautique 1a : mécanique</a:t>
            </a:r>
          </a:p>
          <a:p>
            <a:r>
              <a:rPr lang="fr-FR" dirty="0" smtClean="0"/>
              <a:t>communication 2a : code</a:t>
            </a:r>
          </a:p>
          <a:p>
            <a:r>
              <a:rPr lang="fr-FR" dirty="0" smtClean="0"/>
              <a:t>communication 3a : conduite</a:t>
            </a:r>
            <a:endParaRPr lang="fr-FR" dirty="0"/>
          </a:p>
        </p:txBody>
      </p:sp>
      <p:sp>
        <p:nvSpPr>
          <p:cNvPr id="4" name="Espace réservé du numéro de diapositive 3"/>
          <p:cNvSpPr>
            <a:spLocks noGrp="1"/>
          </p:cNvSpPr>
          <p:nvPr>
            <p:ph type="sldNum" sz="quarter" idx="10"/>
          </p:nvPr>
        </p:nvSpPr>
        <p:spPr/>
        <p:txBody>
          <a:bodyPr/>
          <a:lstStyle/>
          <a:p>
            <a:pPr>
              <a:defRPr/>
            </a:pPr>
            <a:fld id="{F7A0FA0B-E867-4D73-952A-71DFE7764C6F}" type="slidenum">
              <a:rPr lang="fr-FR" smtClean="0"/>
              <a:pPr>
                <a:defRPr/>
              </a:pPr>
              <a:t>2</a:t>
            </a:fld>
            <a:endParaRPr lang="fr-F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a:buNone/>
            </a:pPr>
            <a:r>
              <a:rPr lang="fr-FR" dirty="0" smtClean="0"/>
              <a:t>c’est LE mésusage</a:t>
            </a:r>
          </a:p>
          <a:p>
            <a:pPr>
              <a:buNone/>
            </a:pPr>
            <a:r>
              <a:rPr lang="fr-FR" dirty="0" smtClean="0"/>
              <a:t>c’est une pratique tellement</a:t>
            </a:r>
            <a:r>
              <a:rPr lang="fr-FR" baseline="0" dirty="0" smtClean="0"/>
              <a:t> courante qu’elle parait naturelle</a:t>
            </a: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pPr>
              <a:defRPr/>
            </a:pPr>
            <a:fld id="{F7A0FA0B-E867-4D73-952A-71DFE7764C6F}" type="slidenum">
              <a:rPr lang="fr-FR" smtClean="0"/>
              <a:pPr>
                <a:defRPr/>
              </a:pPr>
              <a:t>23</a:t>
            </a:fld>
            <a:endParaRPr lang="fr-F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fr-FR" dirty="0" smtClean="0"/>
              <a:t>mettre les notes dans la partie « commentaires », et les imprimer si nécessaire</a:t>
            </a:r>
          </a:p>
          <a:p>
            <a:endParaRPr lang="fr-FR" dirty="0"/>
          </a:p>
        </p:txBody>
      </p:sp>
      <p:sp>
        <p:nvSpPr>
          <p:cNvPr id="4" name="Espace réservé du numéro de diapositive 3"/>
          <p:cNvSpPr>
            <a:spLocks noGrp="1"/>
          </p:cNvSpPr>
          <p:nvPr>
            <p:ph type="sldNum" sz="quarter" idx="10"/>
          </p:nvPr>
        </p:nvSpPr>
        <p:spPr/>
        <p:txBody>
          <a:bodyPr/>
          <a:lstStyle/>
          <a:p>
            <a:pPr>
              <a:defRPr/>
            </a:pPr>
            <a:fld id="{F7A0FA0B-E867-4D73-952A-71DFE7764C6F}" type="slidenum">
              <a:rPr lang="fr-FR" smtClean="0"/>
              <a:pPr>
                <a:defRPr/>
              </a:pPr>
              <a:t>24</a:t>
            </a:fld>
            <a:endParaRPr lang="fr-F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B0EA607-7FA7-4FD8-B2A5-F8ECD2479A8D}" type="slidenum">
              <a:rPr lang="fr-FR" smtClean="0">
                <a:latin typeface="Gill Sans"/>
                <a:ea typeface="ヒラギノ角ゴ Pro W3"/>
                <a:cs typeface="ヒラギノ角ゴ Pro W3"/>
                <a:sym typeface="Gill Sans"/>
              </a:rPr>
              <a:pPr fontAlgn="base">
                <a:spcBef>
                  <a:spcPct val="0"/>
                </a:spcBef>
                <a:spcAft>
                  <a:spcPct val="0"/>
                </a:spcAft>
              </a:pPr>
              <a:t>25</a:t>
            </a:fld>
            <a:endParaRPr lang="fr-FR" smtClean="0">
              <a:latin typeface="Gill Sans"/>
              <a:ea typeface="ヒラギノ角ゴ Pro W3"/>
              <a:cs typeface="ヒラギノ角ゴ Pro W3"/>
              <a:sym typeface="Gill Sans"/>
            </a:endParaRPr>
          </a:p>
        </p:txBody>
      </p:sp>
      <p:sp>
        <p:nvSpPr>
          <p:cNvPr id="13414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34148"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fr-FR" dirty="0" smtClean="0">
                <a:latin typeface="Gill Sans"/>
              </a:rPr>
              <a:t>adapter le registre d’expression : scientifiques, professionnels, grand public…</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493EA75-3DAB-42F6-9F16-F53BCA502DDA}" type="slidenum">
              <a:rPr lang="fr-FR" smtClean="0">
                <a:latin typeface="Gill Sans"/>
                <a:ea typeface="ヒラギノ角ゴ Pro W3"/>
                <a:cs typeface="ヒラギノ角ゴ Pro W3"/>
                <a:sym typeface="Gill Sans"/>
              </a:rPr>
              <a:pPr fontAlgn="base">
                <a:spcBef>
                  <a:spcPct val="0"/>
                </a:spcBef>
                <a:spcAft>
                  <a:spcPct val="0"/>
                </a:spcAft>
              </a:pPr>
              <a:t>26</a:t>
            </a:fld>
            <a:endParaRPr lang="fr-FR" smtClean="0">
              <a:latin typeface="Gill Sans"/>
              <a:ea typeface="ヒラギノ角ゴ Pro W3"/>
              <a:cs typeface="ヒラギノ角ゴ Pro W3"/>
              <a:sym typeface="Gill Sans"/>
            </a:endParaRPr>
          </a:p>
        </p:txBody>
      </p:sp>
      <p:sp>
        <p:nvSpPr>
          <p:cNvPr id="14131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41316"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fr-FR" dirty="0" smtClean="0">
                <a:latin typeface="Gill Sans"/>
              </a:rPr>
              <a:t>taille de la salle et du public</a:t>
            </a:r>
          </a:p>
          <a:p>
            <a:pPr eaLnBrk="1" hangingPunct="1">
              <a:spcBef>
                <a:spcPct val="0"/>
              </a:spcBef>
            </a:pPr>
            <a:r>
              <a:rPr lang="fr-FR" dirty="0" smtClean="0">
                <a:latin typeface="Gill Sans"/>
              </a:rPr>
              <a:t>interaction possible ou non</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F80B41A-E908-48A2-882D-571664D32240}" type="slidenum">
              <a:rPr lang="fr-FR" smtClean="0">
                <a:latin typeface="Gill Sans"/>
                <a:ea typeface="ヒラギノ角ゴ Pro W3"/>
                <a:cs typeface="ヒラギノ角ゴ Pro W3"/>
                <a:sym typeface="Gill Sans"/>
              </a:rPr>
              <a:pPr fontAlgn="base">
                <a:spcBef>
                  <a:spcPct val="0"/>
                </a:spcBef>
                <a:spcAft>
                  <a:spcPct val="0"/>
                </a:spcAft>
              </a:pPr>
              <a:t>27</a:t>
            </a:fld>
            <a:endParaRPr lang="fr-FR" smtClean="0">
              <a:latin typeface="Gill Sans"/>
              <a:ea typeface="ヒラギノ角ゴ Pro W3"/>
              <a:cs typeface="ヒラギノ角ゴ Pro W3"/>
              <a:sym typeface="Gill Sans"/>
            </a:endParaRPr>
          </a:p>
        </p:txBody>
      </p:sp>
      <p:sp>
        <p:nvSpPr>
          <p:cNvPr id="13517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35172"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fr-FR" dirty="0" smtClean="0">
                <a:latin typeface="Gill Sans"/>
              </a:rPr>
              <a:t>chaque discipline a ses caractéristique</a:t>
            </a:r>
          </a:p>
          <a:p>
            <a:pPr eaLnBrk="1" hangingPunct="1">
              <a:spcBef>
                <a:spcPct val="0"/>
              </a:spcBef>
            </a:pPr>
            <a:r>
              <a:rPr lang="fr-FR" dirty="0" smtClean="0">
                <a:latin typeface="Gill Sans"/>
              </a:rPr>
              <a:t>au sein de chaque</a:t>
            </a:r>
            <a:r>
              <a:rPr lang="fr-FR" baseline="0" dirty="0" smtClean="0">
                <a:latin typeface="Gill Sans"/>
              </a:rPr>
              <a:t> discipline, l’intérêt du diaporama peut être variable</a:t>
            </a:r>
            <a:endParaRPr lang="fr-FR" dirty="0" smtClean="0">
              <a:latin typeface="Gill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7B6D143-0AB9-4338-81E0-F2A6CB510FE8}" type="slidenum">
              <a:rPr lang="fr-FR" smtClean="0">
                <a:latin typeface="Gill Sans"/>
                <a:ea typeface="ヒラギノ角ゴ Pro W3"/>
                <a:cs typeface="ヒラギノ角ゴ Pro W3"/>
                <a:sym typeface="Gill Sans"/>
              </a:rPr>
              <a:pPr fontAlgn="base">
                <a:spcBef>
                  <a:spcPct val="0"/>
                </a:spcBef>
                <a:spcAft>
                  <a:spcPct val="0"/>
                </a:spcAft>
              </a:pPr>
              <a:t>28</a:t>
            </a:fld>
            <a:endParaRPr lang="fr-FR" smtClean="0">
              <a:latin typeface="Gill Sans"/>
              <a:ea typeface="ヒラギノ角ゴ Pro W3"/>
              <a:cs typeface="ヒラギノ角ゴ Pro W3"/>
              <a:sym typeface="Gill Sans"/>
            </a:endParaRPr>
          </a:p>
        </p:txBody>
      </p:sp>
      <p:sp>
        <p:nvSpPr>
          <p:cNvPr id="13619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36196"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fr-FR" dirty="0" smtClean="0">
                <a:latin typeface="Gill Sans"/>
              </a:rPr>
              <a:t>donner le texte imprimé</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38BA0FE-2F3F-4D86-BF2F-C1F274C1487C}" type="slidenum">
              <a:rPr lang="fr-FR" smtClean="0">
                <a:latin typeface="Gill Sans"/>
                <a:ea typeface="ヒラギノ角ゴ Pro W3"/>
                <a:cs typeface="ヒラギノ角ゴ Pro W3"/>
                <a:sym typeface="Gill Sans"/>
              </a:rPr>
              <a:pPr fontAlgn="base">
                <a:spcBef>
                  <a:spcPct val="0"/>
                </a:spcBef>
                <a:spcAft>
                  <a:spcPct val="0"/>
                </a:spcAft>
              </a:pPr>
              <a:t>29</a:t>
            </a:fld>
            <a:endParaRPr lang="fr-FR" smtClean="0">
              <a:latin typeface="Gill Sans"/>
              <a:ea typeface="ヒラギノ角ゴ Pro W3"/>
              <a:cs typeface="ヒラギノ角ゴ Pro W3"/>
              <a:sym typeface="Gill Sans"/>
            </a:endParaRPr>
          </a:p>
        </p:txBody>
      </p:sp>
      <p:sp>
        <p:nvSpPr>
          <p:cNvPr id="1372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37220"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fr-FR" dirty="0" smtClean="0">
                <a:latin typeface="Gill Sans"/>
              </a:rPr>
              <a:t>l’idéal</a:t>
            </a:r>
            <a:r>
              <a:rPr lang="fr-FR" baseline="0" dirty="0" smtClean="0">
                <a:latin typeface="Gill Sans"/>
              </a:rPr>
              <a:t> !</a:t>
            </a:r>
            <a:endParaRPr lang="fr-FR" dirty="0" smtClean="0">
              <a:latin typeface="Gill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F35E18D-68EC-4E98-BB06-AB2ECC0781A9}" type="slidenum">
              <a:rPr lang="fr-FR" smtClean="0">
                <a:latin typeface="Gill Sans"/>
                <a:ea typeface="ヒラギノ角ゴ Pro W3"/>
                <a:cs typeface="ヒラギノ角ゴ Pro W3"/>
                <a:sym typeface="Gill Sans"/>
              </a:rPr>
              <a:pPr fontAlgn="base">
                <a:spcBef>
                  <a:spcPct val="0"/>
                </a:spcBef>
                <a:spcAft>
                  <a:spcPct val="0"/>
                </a:spcAft>
              </a:pPr>
              <a:t>30</a:t>
            </a:fld>
            <a:endParaRPr lang="fr-FR" smtClean="0">
              <a:latin typeface="Gill Sans"/>
              <a:ea typeface="ヒラギノ角ゴ Pro W3"/>
              <a:cs typeface="ヒラギノ角ゴ Pro W3"/>
              <a:sym typeface="Gill Sans"/>
            </a:endParaRPr>
          </a:p>
        </p:txBody>
      </p:sp>
      <p:sp>
        <p:nvSpPr>
          <p:cNvPr id="14029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40292"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fr-FR" dirty="0" smtClean="0">
                <a:latin typeface="Gill Sans"/>
              </a:rPr>
              <a:t>éteindre</a:t>
            </a:r>
            <a:r>
              <a:rPr lang="fr-FR" baseline="0" dirty="0" smtClean="0">
                <a:latin typeface="Gill Sans"/>
              </a:rPr>
              <a:t> le diaporama (écran noir) et utiliser le tableau</a:t>
            </a:r>
            <a:endParaRPr lang="fr-FR" dirty="0" smtClean="0">
              <a:latin typeface="Gill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497D963-4FAA-4FFA-8FBF-B9C85DA4C268}" type="slidenum">
              <a:rPr lang="fr-FR" smtClean="0">
                <a:latin typeface="Gill Sans"/>
                <a:ea typeface="ヒラギノ角ゴ Pro W3"/>
                <a:cs typeface="ヒラギノ角ゴ Pro W3"/>
                <a:sym typeface="Gill Sans"/>
              </a:rPr>
              <a:pPr fontAlgn="base">
                <a:spcBef>
                  <a:spcPct val="0"/>
                </a:spcBef>
                <a:spcAft>
                  <a:spcPct val="0"/>
                </a:spcAft>
              </a:pPr>
              <a:t>31</a:t>
            </a:fld>
            <a:endParaRPr lang="fr-FR" smtClean="0">
              <a:latin typeface="Gill Sans"/>
              <a:ea typeface="ヒラギノ角ゴ Pro W3"/>
              <a:cs typeface="ヒラギノ角ゴ Pro W3"/>
              <a:sym typeface="Gill Sans"/>
            </a:endParaRPr>
          </a:p>
        </p:txBody>
      </p:sp>
      <p:sp>
        <p:nvSpPr>
          <p:cNvPr id="1392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39268"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fr-FR" dirty="0" smtClean="0">
              <a:latin typeface="Gill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bon sens,</a:t>
            </a:r>
            <a:r>
              <a:rPr lang="fr-FR" baseline="0" dirty="0" smtClean="0"/>
              <a:t> </a:t>
            </a:r>
            <a:r>
              <a:rPr lang="fr-FR" dirty="0" smtClean="0"/>
              <a:t>réflexion, respect de quelques conseils</a:t>
            </a:r>
            <a:endParaRPr lang="fr-FR" dirty="0"/>
          </a:p>
        </p:txBody>
      </p:sp>
      <p:sp>
        <p:nvSpPr>
          <p:cNvPr id="4" name="Espace réservé du numéro de diapositive 3"/>
          <p:cNvSpPr>
            <a:spLocks noGrp="1"/>
          </p:cNvSpPr>
          <p:nvPr>
            <p:ph type="sldNum" sz="quarter" idx="10"/>
          </p:nvPr>
        </p:nvSpPr>
        <p:spPr/>
        <p:txBody>
          <a:bodyPr/>
          <a:lstStyle/>
          <a:p>
            <a:pPr>
              <a:defRPr/>
            </a:pPr>
            <a:fld id="{F7A0FA0B-E867-4D73-952A-71DFE7764C6F}" type="slidenum">
              <a:rPr lang="fr-FR" smtClean="0"/>
              <a:pPr>
                <a:defRPr/>
              </a:pPr>
              <a:t>32</a:t>
            </a:fld>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techno-pédago : travail de recherche-action</a:t>
            </a:r>
            <a:endParaRPr lang="fr-FR" dirty="0"/>
          </a:p>
        </p:txBody>
      </p:sp>
      <p:sp>
        <p:nvSpPr>
          <p:cNvPr id="4" name="Espace réservé du numéro de diapositive 3"/>
          <p:cNvSpPr>
            <a:spLocks noGrp="1"/>
          </p:cNvSpPr>
          <p:nvPr>
            <p:ph type="sldNum" sz="quarter" idx="10"/>
          </p:nvPr>
        </p:nvSpPr>
        <p:spPr/>
        <p:txBody>
          <a:bodyPr/>
          <a:lstStyle/>
          <a:p>
            <a:pPr>
              <a:defRPr/>
            </a:pPr>
            <a:fld id="{F7A0FA0B-E867-4D73-952A-71DFE7764C6F}" type="slidenum">
              <a:rPr lang="fr-FR" smtClean="0"/>
              <a:pPr>
                <a:defRPr/>
              </a:pPr>
              <a:t>3</a:t>
            </a:fld>
            <a:endParaRPr lang="fr-F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6AFB732-51B5-4CA0-AD5B-0E033D84CEAC}" type="slidenum">
              <a:rPr lang="fr-FR" smtClean="0">
                <a:latin typeface="Gill Sans"/>
                <a:ea typeface="ヒラギノ角ゴ Pro W3"/>
                <a:cs typeface="ヒラギノ角ゴ Pro W3"/>
                <a:sym typeface="Gill Sans"/>
              </a:rPr>
              <a:pPr fontAlgn="base">
                <a:spcBef>
                  <a:spcPct val="0"/>
                </a:spcBef>
                <a:spcAft>
                  <a:spcPct val="0"/>
                </a:spcAft>
              </a:pPr>
              <a:t>34</a:t>
            </a:fld>
            <a:endParaRPr lang="fr-FR" smtClean="0">
              <a:latin typeface="Gill Sans"/>
              <a:ea typeface="ヒラギノ角ゴ Pro W3"/>
              <a:cs typeface="ヒラギノ角ゴ Pro W3"/>
              <a:sym typeface="Gill Sans"/>
            </a:endParaRPr>
          </a:p>
        </p:txBody>
      </p:sp>
      <p:sp>
        <p:nvSpPr>
          <p:cNvPr id="14745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47460"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fr-FR" dirty="0" smtClean="0">
                <a:latin typeface="Gill Sans"/>
              </a:rPr>
              <a:t>ne vous laissez pas dominer par la machine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D683DCC-CD51-459E-958F-C020FA6558CF}" type="slidenum">
              <a:rPr lang="fr-FR" smtClean="0">
                <a:latin typeface="Gill Sans"/>
                <a:ea typeface="ヒラギノ角ゴ Pro W3"/>
                <a:cs typeface="ヒラギノ角ゴ Pro W3"/>
                <a:sym typeface="Gill Sans"/>
              </a:rPr>
              <a:pPr fontAlgn="base">
                <a:spcBef>
                  <a:spcPct val="0"/>
                </a:spcBef>
                <a:spcAft>
                  <a:spcPct val="0"/>
                </a:spcAft>
              </a:pPr>
              <a:t>35</a:t>
            </a:fld>
            <a:endParaRPr lang="fr-FR" smtClean="0">
              <a:latin typeface="Gill Sans"/>
              <a:ea typeface="ヒラギノ角ゴ Pro W3"/>
              <a:cs typeface="ヒラギノ角ゴ Pro W3"/>
              <a:sym typeface="Gill Sans"/>
            </a:endParaRPr>
          </a:p>
        </p:txBody>
      </p:sp>
      <p:sp>
        <p:nvSpPr>
          <p:cNvPr id="14848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48484"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fr-FR" dirty="0" smtClean="0">
                <a:latin typeface="Gill Sans"/>
              </a:rPr>
              <a:t>mémoire à court terme : 7 idée simultanées au max.</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3B86E1C-C171-4CD0-ACB4-0A53CA193C4C}" type="slidenum">
              <a:rPr lang="fr-FR" smtClean="0">
                <a:latin typeface="Gill Sans"/>
                <a:ea typeface="ヒラギノ角ゴ Pro W3"/>
                <a:cs typeface="ヒラギノ角ゴ Pro W3"/>
                <a:sym typeface="Gill Sans"/>
              </a:rPr>
              <a:pPr fontAlgn="base">
                <a:spcBef>
                  <a:spcPct val="0"/>
                </a:spcBef>
                <a:spcAft>
                  <a:spcPct val="0"/>
                </a:spcAft>
              </a:pPr>
              <a:t>36</a:t>
            </a:fld>
            <a:endParaRPr lang="fr-FR" smtClean="0">
              <a:latin typeface="Gill Sans"/>
              <a:ea typeface="ヒラギノ角ゴ Pro W3"/>
              <a:cs typeface="ヒラギノ角ゴ Pro W3"/>
              <a:sym typeface="Gill Sans"/>
            </a:endParaRPr>
          </a:p>
        </p:txBody>
      </p:sp>
      <p:sp>
        <p:nvSpPr>
          <p:cNvPr id="15053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50532"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fr-FR" dirty="0" smtClean="0">
                <a:latin typeface="Gill Sans"/>
              </a:rPr>
              <a:t>utiliser un modèle permet </a:t>
            </a:r>
          </a:p>
          <a:p>
            <a:pPr eaLnBrk="1" hangingPunct="1">
              <a:spcBef>
                <a:spcPct val="0"/>
              </a:spcBef>
              <a:buFontTx/>
              <a:buChar char="-"/>
            </a:pPr>
            <a:r>
              <a:rPr lang="fr-FR" dirty="0" smtClean="0">
                <a:latin typeface="Gill Sans"/>
              </a:rPr>
              <a:t>d’éviter les fautes de gout</a:t>
            </a:r>
          </a:p>
          <a:p>
            <a:pPr eaLnBrk="1" hangingPunct="1">
              <a:spcBef>
                <a:spcPct val="0"/>
              </a:spcBef>
              <a:buFontTx/>
              <a:buChar char="-"/>
            </a:pPr>
            <a:r>
              <a:rPr lang="fr-FR" smtClean="0">
                <a:latin typeface="Gill Sans"/>
              </a:rPr>
              <a:t>d’assurer l’homogénéité</a:t>
            </a:r>
            <a:endParaRPr lang="fr-FR" dirty="0" smtClean="0">
              <a:latin typeface="Gill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C72446E-2D53-41F5-8C55-E3E372533683}" type="slidenum">
              <a:rPr lang="fr-FR" smtClean="0">
                <a:latin typeface="Gill Sans"/>
                <a:ea typeface="ヒラギノ角ゴ Pro W3"/>
                <a:cs typeface="ヒラギノ角ゴ Pro W3"/>
                <a:sym typeface="Gill Sans"/>
              </a:rPr>
              <a:pPr fontAlgn="base">
                <a:spcBef>
                  <a:spcPct val="0"/>
                </a:spcBef>
                <a:spcAft>
                  <a:spcPct val="0"/>
                </a:spcAft>
              </a:pPr>
              <a:t>37</a:t>
            </a:fld>
            <a:endParaRPr lang="fr-FR" smtClean="0">
              <a:latin typeface="Gill Sans"/>
              <a:ea typeface="ヒラギノ角ゴ Pro W3"/>
              <a:cs typeface="ヒラギノ角ゴ Pro W3"/>
              <a:sym typeface="Gill Sans"/>
            </a:endParaRPr>
          </a:p>
        </p:txBody>
      </p:sp>
      <p:sp>
        <p:nvSpPr>
          <p:cNvPr id="151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51556"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fr-FR" dirty="0" smtClean="0">
                <a:latin typeface="Gill Sans"/>
              </a:rPr>
              <a:t>no comment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B0AC5E8-9D3E-4D85-AE62-DB65817C6A57}" type="slidenum">
              <a:rPr lang="fr-FR" smtClean="0">
                <a:latin typeface="Gill Sans"/>
                <a:ea typeface="ヒラギノ角ゴ Pro W3"/>
                <a:cs typeface="ヒラギノ角ゴ Pro W3"/>
                <a:sym typeface="Gill Sans"/>
              </a:rPr>
              <a:pPr fontAlgn="base">
                <a:spcBef>
                  <a:spcPct val="0"/>
                </a:spcBef>
                <a:spcAft>
                  <a:spcPct val="0"/>
                </a:spcAft>
              </a:pPr>
              <a:t>38</a:t>
            </a:fld>
            <a:endParaRPr lang="fr-FR" smtClean="0">
              <a:latin typeface="Gill Sans"/>
              <a:ea typeface="ヒラギノ角ゴ Pro W3"/>
              <a:cs typeface="ヒラギノ角ゴ Pro W3"/>
              <a:sym typeface="Gill Sans"/>
            </a:endParaRPr>
          </a:p>
        </p:txBody>
      </p:sp>
      <p:sp>
        <p:nvSpPr>
          <p:cNvPr id="15257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52580"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fr-FR" dirty="0" smtClean="0">
                <a:latin typeface="Gill Sans"/>
              </a:rPr>
              <a:t>mieux vaut un modèle « pauvre » qu’un mauvais modèle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0CF0DCF-6EC6-4209-8FDB-A5D86ED4E53E}" type="slidenum">
              <a:rPr lang="fr-FR" smtClean="0">
                <a:latin typeface="Gill Sans"/>
                <a:ea typeface="ヒラギノ角ゴ Pro W3"/>
                <a:cs typeface="ヒラギノ角ゴ Pro W3"/>
                <a:sym typeface="Gill Sans"/>
              </a:rPr>
              <a:pPr fontAlgn="base">
                <a:spcBef>
                  <a:spcPct val="0"/>
                </a:spcBef>
                <a:spcAft>
                  <a:spcPct val="0"/>
                </a:spcAft>
              </a:pPr>
              <a:t>39</a:t>
            </a:fld>
            <a:endParaRPr lang="fr-FR" smtClean="0">
              <a:latin typeface="Gill Sans"/>
              <a:ea typeface="ヒラギノ角ゴ Pro W3"/>
              <a:cs typeface="ヒラギノ角ゴ Pro W3"/>
              <a:sym typeface="Gill Sans"/>
            </a:endParaRPr>
          </a:p>
        </p:txBody>
      </p:sp>
      <p:sp>
        <p:nvSpPr>
          <p:cNvPr id="15360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53604"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fr-FR" dirty="0" smtClean="0">
                <a:latin typeface="Gill Sans"/>
              </a:rPr>
              <a:t>charte graphique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7EB9E1D-40E0-45B8-994A-55856A138CE3}" type="slidenum">
              <a:rPr lang="fr-FR" smtClean="0">
                <a:latin typeface="Gill Sans"/>
                <a:ea typeface="ヒラギノ角ゴ Pro W3"/>
                <a:cs typeface="ヒラギノ角ゴ Pro W3"/>
                <a:sym typeface="Gill Sans"/>
              </a:rPr>
              <a:pPr fontAlgn="base">
                <a:spcBef>
                  <a:spcPct val="0"/>
                </a:spcBef>
                <a:spcAft>
                  <a:spcPct val="0"/>
                </a:spcAft>
              </a:pPr>
              <a:t>40</a:t>
            </a:fld>
            <a:endParaRPr lang="fr-FR" smtClean="0">
              <a:latin typeface="Gill Sans"/>
              <a:ea typeface="ヒラギノ角ゴ Pro W3"/>
              <a:cs typeface="ヒラギノ角ゴ Pro W3"/>
              <a:sym typeface="Gill Sans"/>
            </a:endParaRPr>
          </a:p>
        </p:txBody>
      </p:sp>
      <p:sp>
        <p:nvSpPr>
          <p:cNvPr id="15462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54628"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fr-FR" smtClean="0">
                <a:latin typeface="Gill Sans"/>
              </a:rPr>
              <a:t>avec ou sans empattement ? plutôt sans – en tout cas, pas de mélange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5A40924-0D55-44C4-86BD-8FEC76D5122F}" type="slidenum">
              <a:rPr lang="fr-FR" smtClean="0">
                <a:latin typeface="Gill Sans"/>
                <a:ea typeface="ヒラギノ角ゴ Pro W3"/>
                <a:cs typeface="ヒラギノ角ゴ Pro W3"/>
                <a:sym typeface="Gill Sans"/>
              </a:rPr>
              <a:pPr fontAlgn="base">
                <a:spcBef>
                  <a:spcPct val="0"/>
                </a:spcBef>
                <a:spcAft>
                  <a:spcPct val="0"/>
                </a:spcAft>
              </a:pPr>
              <a:t>41</a:t>
            </a:fld>
            <a:endParaRPr lang="fr-FR" smtClean="0">
              <a:latin typeface="Gill Sans"/>
              <a:ea typeface="ヒラギノ角ゴ Pro W3"/>
              <a:cs typeface="ヒラギノ角ゴ Pro W3"/>
              <a:sym typeface="Gill Sans"/>
            </a:endParaRPr>
          </a:p>
        </p:txBody>
      </p:sp>
      <p:sp>
        <p:nvSpPr>
          <p:cNvPr id="15565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55652"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fr-FR" smtClean="0">
                <a:latin typeface="Gill Sans"/>
              </a:rPr>
              <a:t>choix de la couleur : écart entre écran et ce qui est projeté</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F89B5B0-9922-48A7-ADB2-A01E9388517D}" type="slidenum">
              <a:rPr lang="fr-FR" smtClean="0">
                <a:latin typeface="Gill Sans"/>
                <a:ea typeface="ヒラギノ角ゴ Pro W3"/>
                <a:cs typeface="ヒラギノ角ゴ Pro W3"/>
                <a:sym typeface="Gill Sans"/>
              </a:rPr>
              <a:pPr fontAlgn="base">
                <a:spcBef>
                  <a:spcPct val="0"/>
                </a:spcBef>
                <a:spcAft>
                  <a:spcPct val="0"/>
                </a:spcAft>
              </a:pPr>
              <a:t>42</a:t>
            </a:fld>
            <a:endParaRPr lang="fr-FR" smtClean="0">
              <a:latin typeface="Gill Sans"/>
              <a:ea typeface="ヒラギノ角ゴ Pro W3"/>
              <a:cs typeface="ヒラギノ角ゴ Pro W3"/>
              <a:sym typeface="Gill Sans"/>
            </a:endParaRPr>
          </a:p>
        </p:txBody>
      </p:sp>
      <p:sp>
        <p:nvSpPr>
          <p:cNvPr id="15667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56676"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fr-FR" dirty="0" smtClean="0">
                <a:latin typeface="Gill Sans"/>
              </a:rPr>
              <a:t>manipulations</a:t>
            </a:r>
            <a:r>
              <a:rPr lang="fr-FR" baseline="0" dirty="0" smtClean="0">
                <a:latin typeface="Gill Sans"/>
              </a:rPr>
              <a:t> simples</a:t>
            </a:r>
            <a:endParaRPr lang="fr-FR" dirty="0" smtClean="0">
              <a:latin typeface="Gill Sans"/>
            </a:endParaRPr>
          </a:p>
          <a:p>
            <a:pPr eaLnBrk="1" hangingPunct="1">
              <a:spcBef>
                <a:spcPct val="0"/>
              </a:spcBef>
            </a:pPr>
            <a:r>
              <a:rPr lang="fr-FR" dirty="0" smtClean="0">
                <a:latin typeface="Gill Sans"/>
              </a:rPr>
              <a:t>source</a:t>
            </a:r>
            <a:r>
              <a:rPr lang="fr-FR" baseline="0" dirty="0" smtClean="0">
                <a:latin typeface="Gill Sans"/>
              </a:rPr>
              <a:t> – libre de droit – </a:t>
            </a:r>
            <a:r>
              <a:rPr lang="fr-FR" baseline="0" dirty="0" err="1" smtClean="0">
                <a:latin typeface="Gill Sans"/>
              </a:rPr>
              <a:t>creative</a:t>
            </a:r>
            <a:r>
              <a:rPr lang="fr-FR" baseline="0" dirty="0" smtClean="0">
                <a:latin typeface="Gill Sans"/>
              </a:rPr>
              <a:t> </a:t>
            </a:r>
            <a:r>
              <a:rPr lang="fr-FR" baseline="0" dirty="0" err="1" smtClean="0">
                <a:latin typeface="Gill Sans"/>
              </a:rPr>
              <a:t>commons</a:t>
            </a:r>
            <a:endParaRPr lang="fr-FR" dirty="0" smtClean="0">
              <a:latin typeface="Gill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EE9C4C2-2BBA-48C7-9C49-3D21624C7A9F}" type="slidenum">
              <a:rPr lang="fr-FR" smtClean="0">
                <a:latin typeface="Gill Sans"/>
                <a:ea typeface="ヒラギノ角ゴ Pro W3"/>
                <a:cs typeface="ヒラギノ角ゴ Pro W3"/>
                <a:sym typeface="Gill Sans"/>
              </a:rPr>
              <a:pPr fontAlgn="base">
                <a:spcBef>
                  <a:spcPct val="0"/>
                </a:spcBef>
                <a:spcAft>
                  <a:spcPct val="0"/>
                </a:spcAft>
              </a:pPr>
              <a:t>43</a:t>
            </a:fld>
            <a:endParaRPr lang="fr-FR" smtClean="0">
              <a:latin typeface="Gill Sans"/>
              <a:ea typeface="ヒラギノ角ゴ Pro W3"/>
              <a:cs typeface="ヒラギノ角ゴ Pro W3"/>
              <a:sym typeface="Gill Sans"/>
            </a:endParaRPr>
          </a:p>
        </p:txBody>
      </p:sp>
      <p:sp>
        <p:nvSpPr>
          <p:cNvPr id="15769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57700"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fr-FR" dirty="0" smtClean="0">
                <a:latin typeface="Gill Sans"/>
              </a:rPr>
              <a:t>couleurs projetées pas fidèles : tester avant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2E78B9E0-56DF-4851-B614-E984600669CE}" type="slidenum">
              <a:rPr lang="fr-FR" sz="1200">
                <a:latin typeface="Gill Sans"/>
                <a:ea typeface="ヒラギノ角ゴ Pro W3"/>
                <a:cs typeface="ヒラギノ角ゴ Pro W3"/>
                <a:sym typeface="Gill Sans"/>
              </a:rPr>
              <a:pPr algn="r"/>
              <a:t>6</a:t>
            </a:fld>
            <a:endParaRPr lang="fr-FR" sz="1200">
              <a:latin typeface="Gill Sans"/>
              <a:ea typeface="ヒラギノ角ゴ Pro W3"/>
              <a:cs typeface="ヒラギノ角ゴ Pro W3"/>
              <a:sym typeface="Gill Sans"/>
            </a:endParaRPr>
          </a:p>
        </p:txBody>
      </p:sp>
      <p:sp>
        <p:nvSpPr>
          <p:cNvPr id="1136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3668" name="Rectangle 3"/>
          <p:cNvSpPr>
            <a:spLocks noGrp="1"/>
          </p:cNvSpPr>
          <p:nvPr>
            <p:ph type="body" idx="1"/>
          </p:nvPr>
        </p:nvSpPr>
        <p:spPr bwMode="auto">
          <a:noFill/>
        </p:spPr>
        <p:txBody>
          <a:bodyPr wrap="square" numCol="1" anchor="t" anchorCtr="0" compatLnSpc="1">
            <a:prstTxWarp prst="textNoShape">
              <a:avLst/>
            </a:prstTxWarp>
          </a:bodyPr>
          <a:lstStyle/>
          <a:p>
            <a:pPr marL="228600" indent="-228600"/>
            <a:r>
              <a:rPr lang="fr-FR" dirty="0" smtClean="0"/>
              <a:t>Importance de l’image dans la communication (avec les esprits)</a:t>
            </a:r>
          </a:p>
          <a:p>
            <a:pPr marL="228600" indent="-228600"/>
            <a:endParaRPr lang="fr-FR" dirty="0" smtClean="0"/>
          </a:p>
          <a:p>
            <a:pPr marL="228600" indent="-228600"/>
            <a:endParaRPr lang="fr-FR" dirty="0"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91E0C47-EE33-4F15-9623-8F91BDB77A17}" type="slidenum">
              <a:rPr lang="fr-FR" smtClean="0">
                <a:latin typeface="Gill Sans"/>
                <a:ea typeface="ヒラギノ角ゴ Pro W3"/>
                <a:cs typeface="ヒラギノ角ゴ Pro W3"/>
                <a:sym typeface="Gill Sans"/>
              </a:rPr>
              <a:pPr fontAlgn="base">
                <a:spcBef>
                  <a:spcPct val="0"/>
                </a:spcBef>
                <a:spcAft>
                  <a:spcPct val="0"/>
                </a:spcAft>
              </a:pPr>
              <a:t>44</a:t>
            </a:fld>
            <a:endParaRPr lang="fr-FR" smtClean="0">
              <a:latin typeface="Gill Sans"/>
              <a:ea typeface="ヒラギノ角ゴ Pro W3"/>
              <a:cs typeface="ヒラギノ角ゴ Pro W3"/>
              <a:sym typeface="Gill Sans"/>
            </a:endParaRPr>
          </a:p>
        </p:txBody>
      </p:sp>
      <p:sp>
        <p:nvSpPr>
          <p:cNvPr id="15872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58724"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fr-FR" dirty="0" smtClean="0">
                <a:latin typeface="Gill Sans"/>
              </a:rPr>
              <a:t>fond noir si salle sombre</a:t>
            </a:r>
          </a:p>
          <a:p>
            <a:pPr eaLnBrk="1" hangingPunct="1">
              <a:spcBef>
                <a:spcPct val="0"/>
              </a:spcBef>
            </a:pPr>
            <a:r>
              <a:rPr lang="fr-FR" dirty="0" smtClean="0">
                <a:latin typeface="Gill Sans"/>
              </a:rPr>
              <a:t>sondage dans la salle</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s’il y a des fautes, l’attention du jury sera détournée</a:t>
            </a:r>
            <a:endParaRPr lang="fr-FR" dirty="0"/>
          </a:p>
        </p:txBody>
      </p:sp>
      <p:sp>
        <p:nvSpPr>
          <p:cNvPr id="4" name="Espace réservé du numéro de diapositive 3"/>
          <p:cNvSpPr>
            <a:spLocks noGrp="1"/>
          </p:cNvSpPr>
          <p:nvPr>
            <p:ph type="sldNum" sz="quarter" idx="10"/>
          </p:nvPr>
        </p:nvSpPr>
        <p:spPr/>
        <p:txBody>
          <a:bodyPr/>
          <a:lstStyle/>
          <a:p>
            <a:pPr>
              <a:defRPr/>
            </a:pPr>
            <a:fld id="{F7A0FA0B-E867-4D73-952A-71DFE7764C6F}" type="slidenum">
              <a:rPr lang="fr-FR" smtClean="0"/>
              <a:pPr>
                <a:defRPr/>
              </a:pPr>
              <a:t>45</a:t>
            </a:fld>
            <a:endParaRPr lang="fr-F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2E76636-82FE-4738-BD6E-5F30F42FEE21}" type="slidenum">
              <a:rPr lang="fr-FR" smtClean="0">
                <a:latin typeface="Gill Sans"/>
                <a:ea typeface="ヒラギノ角ゴ Pro W3"/>
                <a:cs typeface="ヒラギノ角ゴ Pro W3"/>
                <a:sym typeface="Gill Sans"/>
              </a:rPr>
              <a:pPr fontAlgn="base">
                <a:spcBef>
                  <a:spcPct val="0"/>
                </a:spcBef>
                <a:spcAft>
                  <a:spcPct val="0"/>
                </a:spcAft>
              </a:pPr>
              <a:t>46</a:t>
            </a:fld>
            <a:endParaRPr lang="fr-FR" smtClean="0">
              <a:latin typeface="Gill Sans"/>
              <a:ea typeface="ヒラギノ角ゴ Pro W3"/>
              <a:cs typeface="ヒラギノ角ゴ Pro W3"/>
              <a:sym typeface="Gill Sans"/>
            </a:endParaRPr>
          </a:p>
        </p:txBody>
      </p:sp>
      <p:sp>
        <p:nvSpPr>
          <p:cNvPr id="15974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59748"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fr-FR" dirty="0" smtClean="0">
                <a:latin typeface="Gill Sans"/>
              </a:rPr>
              <a:t>soutenance : ce n’est pas un examen « </a:t>
            </a:r>
            <a:r>
              <a:rPr lang="fr-FR" dirty="0" err="1" smtClean="0">
                <a:latin typeface="Gill Sans"/>
              </a:rPr>
              <a:t>powerpoint</a:t>
            </a:r>
            <a:r>
              <a:rPr lang="fr-FR" dirty="0" smtClean="0">
                <a:latin typeface="Gill Sans"/>
              </a:rPr>
              <a:t> » !</a:t>
            </a:r>
          </a:p>
          <a:p>
            <a:pPr eaLnBrk="1" hangingPunct="1">
              <a:spcBef>
                <a:spcPct val="0"/>
              </a:spcBef>
            </a:pPr>
            <a:r>
              <a:rPr lang="fr-FR" dirty="0" smtClean="0">
                <a:latin typeface="Gill Sans"/>
              </a:rPr>
              <a:t>risque de détourner l’attention</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254C7E7-BC9B-49DA-8CF4-C0B58559DFF2}" type="slidenum">
              <a:rPr lang="fr-FR" smtClean="0">
                <a:latin typeface="Gill Sans"/>
                <a:ea typeface="ヒラギノ角ゴ Pro W3"/>
                <a:cs typeface="ヒラギノ角ゴ Pro W3"/>
                <a:sym typeface="Gill Sans"/>
              </a:rPr>
              <a:pPr fontAlgn="base">
                <a:spcBef>
                  <a:spcPct val="0"/>
                </a:spcBef>
                <a:spcAft>
                  <a:spcPct val="0"/>
                </a:spcAft>
              </a:pPr>
              <a:t>47</a:t>
            </a:fld>
            <a:endParaRPr lang="fr-FR" smtClean="0">
              <a:latin typeface="Gill Sans"/>
              <a:ea typeface="ヒラギノ角ゴ Pro W3"/>
              <a:cs typeface="ヒラギノ角ゴ Pro W3"/>
              <a:sym typeface="Gill Sans"/>
            </a:endParaRPr>
          </a:p>
        </p:txBody>
      </p:sp>
      <p:sp>
        <p:nvSpPr>
          <p:cNvPr id="16077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60772"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fr-FR" dirty="0" smtClean="0">
                <a:latin typeface="Gill Sans"/>
              </a:rPr>
              <a:t>trop d’infos d’un coup</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254C7E7-BC9B-49DA-8CF4-C0B58559DFF2}" type="slidenum">
              <a:rPr lang="fr-FR" smtClean="0">
                <a:latin typeface="Gill Sans"/>
                <a:ea typeface="ヒラギノ角ゴ Pro W3"/>
                <a:cs typeface="ヒラギノ角ゴ Pro W3"/>
                <a:sym typeface="Gill Sans"/>
              </a:rPr>
              <a:pPr fontAlgn="base">
                <a:spcBef>
                  <a:spcPct val="0"/>
                </a:spcBef>
                <a:spcAft>
                  <a:spcPct val="0"/>
                </a:spcAft>
              </a:pPr>
              <a:t>48</a:t>
            </a:fld>
            <a:endParaRPr lang="fr-FR" smtClean="0">
              <a:latin typeface="Gill Sans"/>
              <a:ea typeface="ヒラギノ角ゴ Pro W3"/>
              <a:cs typeface="ヒラギノ角ゴ Pro W3"/>
              <a:sym typeface="Gill Sans"/>
            </a:endParaRPr>
          </a:p>
        </p:txBody>
      </p:sp>
      <p:sp>
        <p:nvSpPr>
          <p:cNvPr id="16077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60772"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fr-FR" smtClean="0">
              <a:latin typeface="Gill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08B1890-6E34-46FE-9199-BFDD86D5C7A7}" type="slidenum">
              <a:rPr lang="fr-FR" smtClean="0">
                <a:latin typeface="Gill Sans"/>
                <a:ea typeface="ヒラギノ角ゴ Pro W3"/>
                <a:cs typeface="ヒラギノ角ゴ Pro W3"/>
                <a:sym typeface="Gill Sans"/>
              </a:rPr>
              <a:pPr fontAlgn="base">
                <a:spcBef>
                  <a:spcPct val="0"/>
                </a:spcBef>
                <a:spcAft>
                  <a:spcPct val="0"/>
                </a:spcAft>
              </a:pPr>
              <a:t>49</a:t>
            </a:fld>
            <a:endParaRPr lang="fr-FR" smtClean="0">
              <a:latin typeface="Gill Sans"/>
              <a:ea typeface="ヒラギノ角ゴ Pro W3"/>
              <a:cs typeface="ヒラギノ角ゴ Pro W3"/>
              <a:sym typeface="Gill Sans"/>
            </a:endParaRPr>
          </a:p>
        </p:txBody>
      </p:sp>
      <p:sp>
        <p:nvSpPr>
          <p:cNvPr id="16179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61796"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fr-FR" smtClean="0">
              <a:latin typeface="Gill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08B1890-6E34-46FE-9199-BFDD86D5C7A7}" type="slidenum">
              <a:rPr lang="fr-FR" smtClean="0">
                <a:latin typeface="Gill Sans"/>
                <a:ea typeface="ヒラギノ角ゴ Pro W3"/>
                <a:cs typeface="ヒラギノ角ゴ Pro W3"/>
                <a:sym typeface="Gill Sans"/>
              </a:rPr>
              <a:pPr fontAlgn="base">
                <a:spcBef>
                  <a:spcPct val="0"/>
                </a:spcBef>
                <a:spcAft>
                  <a:spcPct val="0"/>
                </a:spcAft>
              </a:pPr>
              <a:t>50</a:t>
            </a:fld>
            <a:endParaRPr lang="fr-FR" smtClean="0">
              <a:latin typeface="Gill Sans"/>
              <a:ea typeface="ヒラギノ角ゴ Pro W3"/>
              <a:cs typeface="ヒラギノ角ゴ Pro W3"/>
              <a:sym typeface="Gill Sans"/>
            </a:endParaRPr>
          </a:p>
        </p:txBody>
      </p:sp>
      <p:sp>
        <p:nvSpPr>
          <p:cNvPr id="16179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61796"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fr-FR" dirty="0" smtClean="0">
                <a:latin typeface="Gill Sans"/>
              </a:rPr>
              <a:t>effet sur</a:t>
            </a:r>
            <a:r>
              <a:rPr lang="fr-FR" baseline="0" dirty="0" smtClean="0">
                <a:latin typeface="Gill Sans"/>
              </a:rPr>
              <a:t> la carte de France : aucun intérêt</a:t>
            </a:r>
          </a:p>
          <a:p>
            <a:pPr eaLnBrk="1" hangingPunct="1">
              <a:spcBef>
                <a:spcPct val="0"/>
              </a:spcBef>
            </a:pPr>
            <a:r>
              <a:rPr lang="fr-FR" baseline="0" dirty="0" smtClean="0">
                <a:latin typeface="Gill Sans"/>
              </a:rPr>
              <a:t>texte ligne à ligne : imposer son rythme au public ? volonté de domination, sans intérêt</a:t>
            </a:r>
            <a:endParaRPr lang="fr-FR" dirty="0" smtClean="0">
              <a:latin typeface="Gill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EBE114B-38D3-4CE9-9A1D-31E1E348055B}" type="slidenum">
              <a:rPr lang="fr-FR" smtClean="0">
                <a:latin typeface="Gill Sans"/>
                <a:ea typeface="ヒラギノ角ゴ Pro W3"/>
                <a:cs typeface="ヒラギノ角ゴ Pro W3"/>
                <a:sym typeface="Gill Sans"/>
              </a:rPr>
              <a:pPr fontAlgn="base">
                <a:spcBef>
                  <a:spcPct val="0"/>
                </a:spcBef>
                <a:spcAft>
                  <a:spcPct val="0"/>
                </a:spcAft>
              </a:pPr>
              <a:t>51</a:t>
            </a:fld>
            <a:endParaRPr lang="fr-FR" smtClean="0">
              <a:latin typeface="Gill Sans"/>
              <a:ea typeface="ヒラギノ角ゴ Pro W3"/>
              <a:cs typeface="ヒラギノ角ゴ Pro W3"/>
              <a:sym typeface="Gill Sans"/>
            </a:endParaRPr>
          </a:p>
        </p:txBody>
      </p:sp>
      <p:sp>
        <p:nvSpPr>
          <p:cNvPr id="1628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62820"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fr-FR" dirty="0" smtClean="0">
                <a:latin typeface="Gill Sans"/>
              </a:rPr>
              <a:t>effet subtil, perçu par le subconscient</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jeu de mot laid</a:t>
            </a:r>
            <a:endParaRPr lang="fr-FR" dirty="0"/>
          </a:p>
        </p:txBody>
      </p:sp>
      <p:sp>
        <p:nvSpPr>
          <p:cNvPr id="4" name="Espace réservé du numéro de diapositive 3"/>
          <p:cNvSpPr>
            <a:spLocks noGrp="1"/>
          </p:cNvSpPr>
          <p:nvPr>
            <p:ph type="sldNum" sz="quarter" idx="10"/>
          </p:nvPr>
        </p:nvSpPr>
        <p:spPr/>
        <p:txBody>
          <a:bodyPr/>
          <a:lstStyle/>
          <a:p>
            <a:pPr>
              <a:defRPr/>
            </a:pPr>
            <a:fld id="{F7A0FA0B-E867-4D73-952A-71DFE7764C6F}" type="slidenum">
              <a:rPr lang="fr-FR" smtClean="0"/>
              <a:pPr>
                <a:defRPr/>
              </a:pPr>
              <a:t>52</a:t>
            </a:fld>
            <a:endParaRPr lang="fr-F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611891D8-5E26-495F-9575-BDD959AF6381}" type="slidenum">
              <a:rPr lang="fr-FR" sz="1200">
                <a:latin typeface="Gill Sans"/>
                <a:ea typeface="ヒラギノ角ゴ Pro W3"/>
                <a:cs typeface="ヒラギノ角ゴ Pro W3"/>
                <a:sym typeface="Gill Sans"/>
              </a:rPr>
              <a:pPr algn="r"/>
              <a:t>54</a:t>
            </a:fld>
            <a:endParaRPr lang="fr-FR" sz="1200">
              <a:latin typeface="Gill Sans"/>
              <a:ea typeface="ヒラギノ角ゴ Pro W3"/>
              <a:cs typeface="ヒラギノ角ゴ Pro W3"/>
              <a:sym typeface="Gill Sans"/>
            </a:endParaRPr>
          </a:p>
        </p:txBody>
      </p:sp>
      <p:sp>
        <p:nvSpPr>
          <p:cNvPr id="17408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74084" name="Rectangle 3"/>
          <p:cNvSpPr>
            <a:spLocks noGrp="1"/>
          </p:cNvSpPr>
          <p:nvPr>
            <p:ph type="body" idx="1"/>
          </p:nvPr>
        </p:nvSpPr>
        <p:spPr bwMode="auto">
          <a:noFill/>
          <a:ln>
            <a:solidFill>
              <a:srgbClr val="000000"/>
            </a:solidFill>
            <a:miter lim="800000"/>
            <a:headEnd/>
            <a:tailEnd/>
          </a:ln>
        </p:spPr>
        <p:txBody>
          <a:bodyPr wrap="square" numCol="1" anchor="t" anchorCtr="0" compatLnSpc="1">
            <a:prstTxWarp prst="textNoShape">
              <a:avLst/>
            </a:prstTxWarp>
          </a:bodyPr>
          <a:lstStyle/>
          <a:p>
            <a:pPr eaLnBrk="1" hangingPunct="1">
              <a:spcBef>
                <a:spcPct val="0"/>
              </a:spcBef>
            </a:pPr>
            <a:r>
              <a:rPr lang="fr-FR" dirty="0" smtClean="0"/>
              <a:t>une soutenance n’est pas un spectacle, mais beaucoup de points communs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2E78B9E0-56DF-4851-B614-E984600669CE}" type="slidenum">
              <a:rPr lang="fr-FR" sz="1200">
                <a:latin typeface="Gill Sans"/>
                <a:ea typeface="ヒラギノ角ゴ Pro W3"/>
                <a:cs typeface="ヒラギノ角ゴ Pro W3"/>
                <a:sym typeface="Gill Sans"/>
              </a:rPr>
              <a:pPr algn="r"/>
              <a:t>7</a:t>
            </a:fld>
            <a:endParaRPr lang="fr-FR" sz="1200">
              <a:latin typeface="Gill Sans"/>
              <a:ea typeface="ヒラギノ角ゴ Pro W3"/>
              <a:cs typeface="ヒラギノ角ゴ Pro W3"/>
              <a:sym typeface="Gill Sans"/>
            </a:endParaRPr>
          </a:p>
        </p:txBody>
      </p:sp>
      <p:sp>
        <p:nvSpPr>
          <p:cNvPr id="1136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3668" name="Rectangle 3"/>
          <p:cNvSpPr>
            <a:spLocks noGrp="1"/>
          </p:cNvSpPr>
          <p:nvPr>
            <p:ph type="body" idx="1"/>
          </p:nvPr>
        </p:nvSpPr>
        <p:spPr bwMode="auto">
          <a:noFill/>
        </p:spPr>
        <p:txBody>
          <a:bodyPr wrap="square" numCol="1" anchor="t" anchorCtr="0" compatLnSpc="1">
            <a:prstTxWarp prst="textNoShape">
              <a:avLst/>
            </a:prstTxWarp>
          </a:bodyPr>
          <a:lstStyle/>
          <a:p>
            <a:pPr marL="228600" indent="-228600"/>
            <a:r>
              <a:rPr lang="fr-FR" dirty="0" smtClean="0"/>
              <a:t>durant des siècles…</a:t>
            </a:r>
          </a:p>
          <a:p>
            <a:pPr marL="228600" indent="-228600"/>
            <a:r>
              <a:rPr lang="fr-FR" dirty="0" smtClean="0"/>
              <a:t>surtout enseignement, mais aussi soutenances</a:t>
            </a:r>
          </a:p>
          <a:p>
            <a:pPr marL="228600" indent="-228600"/>
            <a:r>
              <a:rPr lang="fr-FR" dirty="0" smtClean="0"/>
              <a:t>contenu élaboré en temps réel</a:t>
            </a:r>
          </a:p>
          <a:p>
            <a:pPr marL="228600" indent="-228600"/>
            <a:endParaRPr lang="fr-FR" dirty="0" smtClean="0"/>
          </a:p>
          <a:p>
            <a:pPr marL="228600" indent="-228600"/>
            <a:endParaRPr lang="fr-FR" dirty="0"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50894BAB-4CB2-4896-A085-B458F657F99B}" type="slidenum">
              <a:rPr lang="fr-FR" sz="1200">
                <a:latin typeface="Gill Sans"/>
                <a:ea typeface="ヒラギノ角ゴ Pro W3"/>
                <a:cs typeface="ヒラギノ角ゴ Pro W3"/>
                <a:sym typeface="Gill Sans"/>
              </a:rPr>
              <a:pPr algn="r"/>
              <a:t>55</a:t>
            </a:fld>
            <a:endParaRPr lang="fr-FR" sz="1200">
              <a:latin typeface="Gill Sans"/>
              <a:ea typeface="ヒラギノ角ゴ Pro W3"/>
              <a:cs typeface="ヒラギノ角ゴ Pro W3"/>
              <a:sym typeface="Gill Sans"/>
            </a:endParaRPr>
          </a:p>
        </p:txBody>
      </p:sp>
      <p:sp>
        <p:nvSpPr>
          <p:cNvPr id="1771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77156" name="Rectangle 3"/>
          <p:cNvSpPr>
            <a:spLocks noGrp="1"/>
          </p:cNvSpPr>
          <p:nvPr>
            <p:ph type="body" idx="1"/>
          </p:nvPr>
        </p:nvSpPr>
        <p:spPr bwMode="auto">
          <a:noFill/>
          <a:ln>
            <a:solidFill>
              <a:srgbClr val="000000"/>
            </a:solidFill>
            <a:miter lim="800000"/>
            <a:headEnd/>
            <a:tailEnd/>
          </a:ln>
        </p:spPr>
        <p:txBody>
          <a:bodyPr wrap="square" numCol="1" anchor="t" anchorCtr="0" compatLnSpc="1">
            <a:prstTxWarp prst="textNoShape">
              <a:avLst/>
            </a:prstTxWarp>
          </a:bodyPr>
          <a:lstStyle/>
          <a:p>
            <a:pPr marL="228600" lvl="0" indent="-228600">
              <a:spcBef>
                <a:spcPts val="2400"/>
              </a:spcBef>
            </a:pPr>
            <a:r>
              <a:rPr lang="fr-FR" dirty="0" smtClean="0">
                <a:solidFill>
                  <a:srgbClr val="000000"/>
                </a:solidFill>
                <a:latin typeface="Helvetica Neue"/>
              </a:rPr>
              <a:t>Plus vous maîtriser votre sujet moins vous serez nerveux.</a:t>
            </a:r>
          </a:p>
          <a:p>
            <a:pPr marL="228600" lvl="0" indent="-228600">
              <a:spcBef>
                <a:spcPts val="2400"/>
              </a:spcBef>
            </a:pPr>
            <a:r>
              <a:rPr lang="fr-FR" dirty="0" smtClean="0">
                <a:solidFill>
                  <a:srgbClr val="000000"/>
                </a:solidFill>
                <a:latin typeface="Helvetica Neue"/>
              </a:rPr>
              <a:t>Faire</a:t>
            </a:r>
            <a:r>
              <a:rPr lang="fr-FR" baseline="0" dirty="0" smtClean="0">
                <a:solidFill>
                  <a:srgbClr val="000000"/>
                </a:solidFill>
                <a:latin typeface="Helvetica Neue"/>
              </a:rPr>
              <a:t> au moins 2 répétitions avec un public comparable au jury</a:t>
            </a:r>
            <a:endParaRPr lang="fr-FR" dirty="0" smtClean="0">
              <a:solidFill>
                <a:srgbClr val="000000"/>
              </a:solidFill>
              <a:latin typeface="Helvetica Neue"/>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AA29A297-24E2-47E6-AC66-A9CDF78E6189}" type="slidenum">
              <a:rPr lang="fr-FR" sz="1200">
                <a:latin typeface="Gill Sans"/>
                <a:ea typeface="ヒラギノ角ゴ Pro W3"/>
                <a:cs typeface="ヒラギノ角ゴ Pro W3"/>
                <a:sym typeface="Gill Sans"/>
              </a:rPr>
              <a:pPr algn="r"/>
              <a:t>56</a:t>
            </a:fld>
            <a:endParaRPr lang="fr-FR" sz="1200">
              <a:latin typeface="Gill Sans"/>
              <a:ea typeface="ヒラギノ角ゴ Pro W3"/>
              <a:cs typeface="ヒラギノ角ゴ Pro W3"/>
              <a:sym typeface="Gill Sans"/>
            </a:endParaRPr>
          </a:p>
        </p:txBody>
      </p:sp>
      <p:sp>
        <p:nvSpPr>
          <p:cNvPr id="17817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78180" name="Rectangle 3"/>
          <p:cNvSpPr>
            <a:spLocks noGrp="1"/>
          </p:cNvSpPr>
          <p:nvPr>
            <p:ph type="body" idx="1"/>
          </p:nvPr>
        </p:nvSpPr>
        <p:spPr bwMode="auto">
          <a:noFill/>
          <a:ln>
            <a:solidFill>
              <a:srgbClr val="000000"/>
            </a:solidFill>
            <a:miter lim="800000"/>
            <a:headEnd/>
            <a:tailEnd/>
          </a:ln>
        </p:spPr>
        <p:txBody>
          <a:bodyPr wrap="square" numCol="1" anchor="t" anchorCtr="0" compatLnSpc="1">
            <a:prstTxWarp prst="textNoShape">
              <a:avLst/>
            </a:prstTxWarp>
          </a:bodyPr>
          <a:lstStyle/>
          <a:p>
            <a:pPr eaLnBrk="1" hangingPunct="1">
              <a:spcBef>
                <a:spcPct val="0"/>
              </a:spcBef>
            </a:pPr>
            <a:r>
              <a:rPr lang="fr-FR" dirty="0" smtClean="0"/>
              <a:t>surtout pas du « par cœur »</a:t>
            </a:r>
          </a:p>
          <a:p>
            <a:pPr eaLnBrk="1" hangingPunct="1">
              <a:spcBef>
                <a:spcPct val="0"/>
              </a:spcBef>
            </a:pPr>
            <a:r>
              <a:rPr lang="fr-FR" dirty="0" smtClean="0"/>
              <a:t>mais préparer des expression, pour que les formulations soient fluides et précises</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83C39B0D-2ED6-465C-8CD3-89E05DB392F1}" type="slidenum">
              <a:rPr lang="fr-FR" sz="1200">
                <a:latin typeface="Gill Sans"/>
                <a:ea typeface="ヒラギノ角ゴ Pro W3"/>
                <a:cs typeface="ヒラギノ角ゴ Pro W3"/>
                <a:sym typeface="Gill Sans"/>
              </a:rPr>
              <a:pPr algn="r"/>
              <a:t>57</a:t>
            </a:fld>
            <a:endParaRPr lang="fr-FR" sz="1200">
              <a:latin typeface="Gill Sans"/>
              <a:ea typeface="ヒラギノ角ゴ Pro W3"/>
              <a:cs typeface="ヒラギノ角ゴ Pro W3"/>
              <a:sym typeface="Gill Sans"/>
            </a:endParaRPr>
          </a:p>
        </p:txBody>
      </p:sp>
      <p:sp>
        <p:nvSpPr>
          <p:cNvPr id="17920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79204" name="Rectangle 3"/>
          <p:cNvSpPr>
            <a:spLocks noGrp="1"/>
          </p:cNvSpPr>
          <p:nvPr>
            <p:ph type="body" idx="1"/>
          </p:nvPr>
        </p:nvSpPr>
        <p:spPr bwMode="auto">
          <a:noFill/>
          <a:ln>
            <a:solidFill>
              <a:srgbClr val="000000"/>
            </a:solidFill>
            <a:miter lim="800000"/>
            <a:headEnd/>
            <a:tailEnd/>
          </a:ln>
        </p:spPr>
        <p:txBody>
          <a:bodyPr wrap="square" numCol="1" anchor="t" anchorCtr="0" compatLnSpc="1">
            <a:prstTxWarp prst="textNoShape">
              <a:avLst/>
            </a:prstTxWarp>
          </a:bodyPr>
          <a:lstStyle/>
          <a:p>
            <a:pPr marL="228600" lvl="0" indent="-228600">
              <a:spcBef>
                <a:spcPts val="2400"/>
              </a:spcBef>
            </a:pPr>
            <a:r>
              <a:rPr lang="fr-FR" dirty="0" smtClean="0">
                <a:solidFill>
                  <a:srgbClr val="000000"/>
                </a:solidFill>
                <a:latin typeface="Helvetica Neue"/>
              </a:rPr>
              <a:t>disposition</a:t>
            </a:r>
          </a:p>
          <a:p>
            <a:pPr marL="228600" lvl="0" indent="-228600">
              <a:spcBef>
                <a:spcPts val="2400"/>
              </a:spcBef>
            </a:pPr>
            <a:r>
              <a:rPr lang="fr-FR" dirty="0" smtClean="0">
                <a:solidFill>
                  <a:srgbClr val="000000"/>
                </a:solidFill>
                <a:latin typeface="Helvetica Neue"/>
              </a:rPr>
              <a:t>lumière</a:t>
            </a:r>
          </a:p>
          <a:p>
            <a:pPr marL="228600" lvl="0" indent="-228600">
              <a:spcBef>
                <a:spcPts val="2400"/>
              </a:spcBef>
            </a:pPr>
            <a:r>
              <a:rPr lang="fr-FR" dirty="0" smtClean="0">
                <a:solidFill>
                  <a:srgbClr val="000000"/>
                </a:solidFill>
                <a:latin typeface="Helvetica Neue"/>
              </a:rPr>
              <a:t>prises électriques</a:t>
            </a:r>
            <a:endParaRPr lang="fr-FR" dirty="0" smtClean="0">
              <a:latin typeface="Times New Roman"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 laser</a:t>
            </a:r>
            <a:endParaRPr lang="fr-FR" dirty="0"/>
          </a:p>
        </p:txBody>
      </p:sp>
      <p:sp>
        <p:nvSpPr>
          <p:cNvPr id="4" name="Espace réservé du numéro de diapositive 3"/>
          <p:cNvSpPr>
            <a:spLocks noGrp="1"/>
          </p:cNvSpPr>
          <p:nvPr>
            <p:ph type="sldNum" sz="quarter" idx="10"/>
          </p:nvPr>
        </p:nvSpPr>
        <p:spPr/>
        <p:txBody>
          <a:bodyPr/>
          <a:lstStyle/>
          <a:p>
            <a:pPr>
              <a:defRPr/>
            </a:pPr>
            <a:fld id="{F7A0FA0B-E867-4D73-952A-71DFE7764C6F}" type="slidenum">
              <a:rPr lang="fr-FR" smtClean="0"/>
              <a:pPr>
                <a:defRPr/>
              </a:pPr>
              <a:t>58</a:t>
            </a:fld>
            <a:endParaRPr lang="fr-F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soigner un diaporama, c’est un investissement</a:t>
            </a:r>
          </a:p>
          <a:p>
            <a:r>
              <a:rPr lang="fr-FR" dirty="0" smtClean="0"/>
              <a:t>le</a:t>
            </a:r>
            <a:r>
              <a:rPr lang="fr-FR" baseline="0" dirty="0" smtClean="0"/>
              <a:t> mieux est parfois l’ennemi du bien</a:t>
            </a:r>
          </a:p>
          <a:p>
            <a:endParaRPr lang="fr-FR" dirty="0"/>
          </a:p>
        </p:txBody>
      </p:sp>
      <p:sp>
        <p:nvSpPr>
          <p:cNvPr id="4" name="Espace réservé du numéro de diapositive 3"/>
          <p:cNvSpPr>
            <a:spLocks noGrp="1"/>
          </p:cNvSpPr>
          <p:nvPr>
            <p:ph type="sldNum" sz="quarter" idx="10"/>
          </p:nvPr>
        </p:nvSpPr>
        <p:spPr/>
        <p:txBody>
          <a:bodyPr/>
          <a:lstStyle/>
          <a:p>
            <a:pPr>
              <a:defRPr/>
            </a:pPr>
            <a:fld id="{F7A0FA0B-E867-4D73-952A-71DFE7764C6F}" type="slidenum">
              <a:rPr lang="fr-FR" smtClean="0"/>
              <a:pPr>
                <a:defRPr/>
              </a:pPr>
              <a:t>59</a:t>
            </a:fld>
            <a:endParaRPr 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2E78B9E0-56DF-4851-B614-E984600669CE}" type="slidenum">
              <a:rPr lang="fr-FR" sz="1200">
                <a:latin typeface="Gill Sans"/>
                <a:ea typeface="ヒラギノ角ゴ Pro W3"/>
                <a:cs typeface="ヒラギノ角ゴ Pro W3"/>
                <a:sym typeface="Gill Sans"/>
              </a:rPr>
              <a:pPr algn="r"/>
              <a:t>8</a:t>
            </a:fld>
            <a:endParaRPr lang="fr-FR" sz="1200">
              <a:latin typeface="Gill Sans"/>
              <a:ea typeface="ヒラギノ角ゴ Pro W3"/>
              <a:cs typeface="ヒラギノ角ゴ Pro W3"/>
              <a:sym typeface="Gill Sans"/>
            </a:endParaRPr>
          </a:p>
        </p:txBody>
      </p:sp>
      <p:sp>
        <p:nvSpPr>
          <p:cNvPr id="1136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3668" name="Rectangle 3"/>
          <p:cNvSpPr>
            <a:spLocks noGrp="1"/>
          </p:cNvSpPr>
          <p:nvPr>
            <p:ph type="body" idx="1"/>
          </p:nvPr>
        </p:nvSpPr>
        <p:spPr bwMode="auto">
          <a:noFill/>
        </p:spPr>
        <p:txBody>
          <a:bodyPr wrap="square" numCol="1" anchor="t" anchorCtr="0" compatLnSpc="1">
            <a:prstTxWarp prst="textNoShape">
              <a:avLst/>
            </a:prstTxWarp>
          </a:bodyPr>
          <a:lstStyle/>
          <a:p>
            <a:pPr marL="228600" indent="-228600"/>
            <a:r>
              <a:rPr lang="fr-FR" dirty="0" smtClean="0"/>
              <a:t>contenu préparé à l’avance</a:t>
            </a:r>
          </a:p>
          <a:p>
            <a:pPr marL="228600" indent="-228600"/>
            <a:r>
              <a:rPr lang="fr-FR" dirty="0" smtClean="0"/>
              <a:t>est au vidéoprojecteur ce que la machine à écrire est au traitement de texte</a:t>
            </a:r>
          </a:p>
          <a:p>
            <a:pPr marL="228600" indent="-228600"/>
            <a:endParaRPr lang="fr-FR" dirty="0" smtClean="0"/>
          </a:p>
          <a:p>
            <a:pPr marL="228600" indent="-228600"/>
            <a:endParaRPr lang="fr-FR"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2E78B9E0-56DF-4851-B614-E984600669CE}" type="slidenum">
              <a:rPr lang="fr-FR" sz="1200">
                <a:latin typeface="Gill Sans"/>
                <a:ea typeface="ヒラギノ角ゴ Pro W3"/>
                <a:cs typeface="ヒラギノ角ゴ Pro W3"/>
                <a:sym typeface="Gill Sans"/>
              </a:rPr>
              <a:pPr algn="r"/>
              <a:t>9</a:t>
            </a:fld>
            <a:endParaRPr lang="fr-FR" sz="1200">
              <a:latin typeface="Gill Sans"/>
              <a:ea typeface="ヒラギノ角ゴ Pro W3"/>
              <a:cs typeface="ヒラギノ角ゴ Pro W3"/>
              <a:sym typeface="Gill Sans"/>
            </a:endParaRPr>
          </a:p>
        </p:txBody>
      </p:sp>
      <p:sp>
        <p:nvSpPr>
          <p:cNvPr id="1136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3668" name="Rectangle 3"/>
          <p:cNvSpPr>
            <a:spLocks noGrp="1"/>
          </p:cNvSpPr>
          <p:nvPr>
            <p:ph type="body" idx="1"/>
          </p:nvPr>
        </p:nvSpPr>
        <p:spPr bwMode="auto">
          <a:noFill/>
        </p:spPr>
        <p:txBody>
          <a:bodyPr wrap="square" numCol="1" anchor="t" anchorCtr="0" compatLnSpc="1">
            <a:prstTxWarp prst="textNoShape">
              <a:avLst/>
            </a:prstTxWarp>
          </a:bodyPr>
          <a:lstStyle/>
          <a:p>
            <a:pPr marL="228600" indent="-228600"/>
            <a:r>
              <a:rPr lang="fr-FR" dirty="0" smtClean="0"/>
              <a:t>usage très répandu aujourd’hui</a:t>
            </a:r>
          </a:p>
          <a:p>
            <a:pPr marL="228600" indent="-228600"/>
            <a:r>
              <a:rPr lang="fr-FR" dirty="0" smtClean="0"/>
              <a:t>ne nécessite pas le noir complet</a:t>
            </a:r>
          </a:p>
          <a:p>
            <a:pPr marL="228600" indent="-228600"/>
            <a:r>
              <a:rPr lang="fr-FR" dirty="0" smtClean="0"/>
              <a:t>permet l’image animée</a:t>
            </a:r>
          </a:p>
          <a:p>
            <a:pPr marL="228600" indent="-228600"/>
            <a:endParaRPr lang="fr-FR" dirty="0" smtClean="0"/>
          </a:p>
          <a:p>
            <a:pPr marL="228600" indent="-228600"/>
            <a:endParaRPr lang="fr-FR"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A288A819-59CA-464E-BB80-92FB8AD6C70A}" type="slidenum">
              <a:rPr lang="fr-FR" sz="1200">
                <a:latin typeface="Gill Sans"/>
                <a:ea typeface="ヒラギノ角ゴ Pro W3"/>
                <a:cs typeface="ヒラギノ角ゴ Pro W3"/>
                <a:sym typeface="Gill Sans"/>
              </a:rPr>
              <a:pPr algn="r"/>
              <a:t>10</a:t>
            </a:fld>
            <a:endParaRPr lang="fr-FR" sz="1200">
              <a:latin typeface="Gill Sans"/>
              <a:ea typeface="ヒラギノ角ゴ Pro W3"/>
              <a:cs typeface="ヒラギノ角ゴ Pro W3"/>
              <a:sym typeface="Gill Sans"/>
            </a:endParaRPr>
          </a:p>
        </p:txBody>
      </p:sp>
      <p:sp>
        <p:nvSpPr>
          <p:cNvPr id="11469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4692" name="Rectangle 3"/>
          <p:cNvSpPr>
            <a:spLocks noGrp="1"/>
          </p:cNvSpPr>
          <p:nvPr>
            <p:ph type="body" idx="1"/>
          </p:nvPr>
        </p:nvSpPr>
        <p:spPr bwMode="auto">
          <a:noFill/>
        </p:spPr>
        <p:txBody>
          <a:bodyPr wrap="square" numCol="1" anchor="t" anchorCtr="0" compatLnSpc="1">
            <a:prstTxWarp prst="textNoShape">
              <a:avLst/>
            </a:prstTxWarp>
          </a:bodyPr>
          <a:lstStyle/>
          <a:p>
            <a:pPr>
              <a:buFontTx/>
              <a:buChar char="-"/>
            </a:pPr>
            <a:r>
              <a:rPr lang="fr-FR" b="1" dirty="0" smtClean="0"/>
              <a:t>amélioration de la compréhension (canal visuel)</a:t>
            </a:r>
          </a:p>
          <a:p>
            <a:pPr>
              <a:buFont typeface="Arial" pitchFamily="34" charset="0"/>
              <a:buChar char="•"/>
            </a:pPr>
            <a:r>
              <a:rPr lang="fr-FR" dirty="0" smtClean="0"/>
              <a:t>structuration du discours</a:t>
            </a:r>
          </a:p>
          <a:p>
            <a:pPr>
              <a:buFont typeface="Arial" pitchFamily="34" charset="0"/>
              <a:buChar char="•"/>
            </a:pPr>
            <a:r>
              <a:rPr lang="fr-FR" dirty="0" smtClean="0"/>
              <a:t>meilleure présentation des concepts</a:t>
            </a:r>
          </a:p>
          <a:p>
            <a:pPr>
              <a:buFont typeface="Arial" pitchFamily="34" charset="0"/>
              <a:buChar char="•"/>
            </a:pPr>
            <a:r>
              <a:rPr lang="fr-FR" dirty="0" smtClean="0"/>
              <a:t>explicitation de processus complexes (schémas, graphiques, animations)</a:t>
            </a:r>
          </a:p>
          <a:p>
            <a:pPr>
              <a:buFontTx/>
              <a:buChar char="-"/>
            </a:pPr>
            <a:r>
              <a:rPr lang="fr-FR" b="1" dirty="0" smtClean="0"/>
              <a:t>amélioration de la mémorisation (canal auditif + canal visuel)</a:t>
            </a:r>
          </a:p>
          <a:p>
            <a:pPr>
              <a:buFontTx/>
              <a:buChar char="-"/>
            </a:pPr>
            <a:r>
              <a:rPr lang="fr-FR" b="1" dirty="0" smtClean="0"/>
              <a:t>dynamisation  du discours (multimédia)</a:t>
            </a:r>
          </a:p>
          <a:p>
            <a:r>
              <a:rPr lang="fr-FR" dirty="0" smtClean="0"/>
              <a:t>dynamisme  et capacité d’illustration liée au caractère multimédia (son, vidéo, liens vers sites web)</a:t>
            </a:r>
          </a:p>
          <a:p>
            <a:endParaRPr lang="fr-FR"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D9202BBD-CDF5-49B7-8EE3-544523A7B0E3}" type="slidenum">
              <a:rPr lang="fr-FR" sz="1200">
                <a:latin typeface="Gill Sans"/>
                <a:ea typeface="ヒラギノ角ゴ Pro W3"/>
                <a:cs typeface="ヒラギノ角ゴ Pro W3"/>
                <a:sym typeface="Gill Sans"/>
              </a:rPr>
              <a:pPr algn="r"/>
              <a:t>11</a:t>
            </a:fld>
            <a:endParaRPr lang="fr-FR" sz="1200">
              <a:latin typeface="Gill Sans"/>
              <a:ea typeface="ヒラギノ角ゴ Pro W3"/>
              <a:cs typeface="ヒラギノ角ゴ Pro W3"/>
              <a:sym typeface="Gill Sans"/>
            </a:endParaRPr>
          </a:p>
        </p:txBody>
      </p:sp>
      <p:sp>
        <p:nvSpPr>
          <p:cNvPr id="11571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5716" name="Rectangle 3"/>
          <p:cNvSpPr>
            <a:spLocks noGrp="1"/>
          </p:cNvSpPr>
          <p:nvPr>
            <p:ph type="body" idx="1"/>
          </p:nvPr>
        </p:nvSpPr>
        <p:spPr bwMode="auto">
          <a:noFill/>
        </p:spPr>
        <p:txBody>
          <a:bodyPr wrap="square" numCol="1" anchor="t" anchorCtr="0" compatLnSpc="1">
            <a:prstTxWarp prst="textNoShape">
              <a:avLst/>
            </a:prstTxWarp>
          </a:bodyPr>
          <a:lstStyle/>
          <a:p>
            <a:r>
              <a:rPr lang="fr-FR" u="sng" dirty="0" smtClean="0"/>
              <a:t>simplification</a:t>
            </a:r>
            <a:r>
              <a:rPr lang="fr-FR" dirty="0" smtClean="0"/>
              <a:t> / </a:t>
            </a:r>
            <a:r>
              <a:rPr lang="fr-FR" u="sng" dirty="0" smtClean="0"/>
              <a:t>schématisation</a:t>
            </a:r>
            <a:r>
              <a:rPr lang="fr-FR" dirty="0" smtClean="0"/>
              <a:t> </a:t>
            </a:r>
          </a:p>
          <a:p>
            <a:pPr>
              <a:buFont typeface="Arial" pitchFamily="34" charset="0"/>
              <a:buChar char="•"/>
            </a:pPr>
            <a:r>
              <a:rPr lang="fr-FR" dirty="0" smtClean="0"/>
              <a:t>le contenu n’est le plus souvent qu’un plan détaillé </a:t>
            </a:r>
          </a:p>
          <a:p>
            <a:pPr>
              <a:buFont typeface="Arial" pitchFamily="34" charset="0"/>
              <a:buChar char="•"/>
            </a:pPr>
            <a:r>
              <a:rPr lang="fr-FR" dirty="0" smtClean="0"/>
              <a:t>les liste à puces font disparaître les relations entre les concepts : a puis b puis c, a donc b donc c, a ou b ou c, etc.</a:t>
            </a:r>
          </a:p>
          <a:p>
            <a:r>
              <a:rPr lang="fr-FR" u="sng" dirty="0" smtClean="0"/>
              <a:t>standardisation</a:t>
            </a:r>
            <a:r>
              <a:rPr lang="fr-FR" dirty="0" smtClean="0"/>
              <a:t> /</a:t>
            </a:r>
            <a:r>
              <a:rPr lang="fr-FR" u="sng" dirty="0" err="1" smtClean="0"/>
              <a:t>powerpointisation</a:t>
            </a:r>
            <a:r>
              <a:rPr lang="fr-FR" u="sng" dirty="0" smtClean="0"/>
              <a:t> de la pensée </a:t>
            </a:r>
            <a:r>
              <a:rPr lang="fr-FR" dirty="0" smtClean="0"/>
              <a:t>: </a:t>
            </a:r>
          </a:p>
          <a:p>
            <a:pPr>
              <a:buFont typeface="Arial" pitchFamily="34" charset="0"/>
              <a:buChar char="•"/>
            </a:pPr>
            <a:r>
              <a:rPr lang="fr-FR" dirty="0" smtClean="0"/>
              <a:t>communication lisse où la forme prime sur le fond (pauvreté de contenu, primat du formel : image, animations, graphisme</a:t>
            </a:r>
          </a:p>
          <a:p>
            <a:pPr>
              <a:buFont typeface="Arial" pitchFamily="34" charset="0"/>
              <a:buChar char="•"/>
            </a:pPr>
            <a:r>
              <a:rPr lang="fr-FR" dirty="0" smtClean="0"/>
              <a:t>formatage lié à une</a:t>
            </a:r>
            <a:r>
              <a:rPr lang="fr-FR" baseline="0" dirty="0" smtClean="0"/>
              <a:t> mauvaise </a:t>
            </a:r>
            <a:r>
              <a:rPr lang="fr-FR" dirty="0" smtClean="0"/>
              <a:t>utilisation de modèles standards</a:t>
            </a:r>
          </a:p>
          <a:p>
            <a:r>
              <a:rPr lang="fr-FR" u="sng" dirty="0" smtClean="0"/>
              <a:t>peut</a:t>
            </a:r>
            <a:r>
              <a:rPr lang="fr-FR" u="sng" baseline="0" dirty="0" smtClean="0"/>
              <a:t> </a:t>
            </a:r>
            <a:r>
              <a:rPr lang="fr-FR" u="sng" dirty="0" smtClean="0"/>
              <a:t>induire la passivité</a:t>
            </a:r>
          </a:p>
          <a:p>
            <a:pPr>
              <a:buFont typeface="Arial" pitchFamily="34" charset="0"/>
              <a:buChar char="•"/>
            </a:pPr>
            <a:r>
              <a:rPr lang="fr-FR" dirty="0" smtClean="0"/>
              <a:t>gavage (trop d’informations)</a:t>
            </a:r>
          </a:p>
          <a:p>
            <a:pPr>
              <a:buFont typeface="Arial" pitchFamily="34" charset="0"/>
              <a:buChar char="•"/>
            </a:pPr>
            <a:r>
              <a:rPr lang="fr-FR" dirty="0" smtClean="0"/>
              <a:t>discours cadenassé, fermé sur lui-même, pas de digression possible</a:t>
            </a:r>
            <a:endParaRPr lang="fr-FR" u="sng" dirty="0" smtClean="0"/>
          </a:p>
          <a:p>
            <a:pPr>
              <a:buFont typeface="Arial" pitchFamily="34" charset="0"/>
              <a:buChar char="•"/>
            </a:pPr>
            <a:r>
              <a:rPr lang="fr-FR" u="none" dirty="0" smtClean="0"/>
              <a:t>vous m’enverrez votre présentation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7" name="Arrondir un rectangle avec un coin diagonal 6"/>
          <p:cNvSpPr/>
          <p:nvPr/>
        </p:nvSpPr>
        <p:spPr>
          <a:xfrm>
            <a:off x="164592" y="146304"/>
            <a:ext cx="8814816" cy="2505456"/>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Titre 7"/>
          <p:cNvSpPr>
            <a:spLocks noGrp="1"/>
          </p:cNvSpPr>
          <p:nvPr>
            <p:ph type="ctrTitle"/>
          </p:nvPr>
        </p:nvSpPr>
        <p:spPr>
          <a:xfrm>
            <a:off x="464234" y="381001"/>
            <a:ext cx="8229600" cy="2209800"/>
          </a:xfrm>
        </p:spPr>
        <p:txBody>
          <a:bodyPr lIns="45720" rIns="228600" anchor="b">
            <a:normAutofit/>
          </a:bodyPr>
          <a:lstStyle>
            <a:lvl1pPr marL="0" algn="r">
              <a:defRPr sz="4800"/>
            </a:lvl1pPr>
            <a:extLst/>
          </a:lstStyle>
          <a:p>
            <a:r>
              <a:rPr kumimoji="0" lang="fr-FR" smtClean="0"/>
              <a:t>Cliquez pour modifier le style du titre</a:t>
            </a:r>
            <a:endParaRPr kumimoji="0" lang="en-US"/>
          </a:p>
        </p:txBody>
      </p:sp>
      <p:sp>
        <p:nvSpPr>
          <p:cNvPr id="9" name="Sous-titre 8"/>
          <p:cNvSpPr>
            <a:spLocks noGrp="1"/>
          </p:cNvSpPr>
          <p:nvPr>
            <p:ph type="subTitle" idx="1"/>
          </p:nvPr>
        </p:nvSpPr>
        <p:spPr>
          <a:xfrm>
            <a:off x="2133600" y="2819400"/>
            <a:ext cx="6560234" cy="1752600"/>
          </a:xfrm>
        </p:spPr>
        <p:txBody>
          <a:bodyPr lIns="45720" rIns="246888"/>
          <a:lstStyle>
            <a:lvl1pPr marL="0" indent="0" algn="r">
              <a:spcBef>
                <a:spcPts val="0"/>
              </a:spcBef>
              <a:buNone/>
              <a:defRPr>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fr-FR" smtClean="0"/>
              <a:t>Cliquez pour modifier le style des sous-titres du masque</a:t>
            </a:r>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extLst/>
          </a:lstStyle>
          <a:p>
            <a:r>
              <a:rPr kumimoji="0" lang="fr-FR" smtClean="0"/>
              <a:t>Cliquez pour modifier le style du titre</a:t>
            </a:r>
            <a:endParaRPr kumimoji="0" lang="en-US"/>
          </a:p>
        </p:txBody>
      </p:sp>
      <p:sp>
        <p:nvSpPr>
          <p:cNvPr id="3" name="Espace réservé du texte vertical 2"/>
          <p:cNvSpPr>
            <a:spLocks noGrp="1"/>
          </p:cNvSpPr>
          <p:nvPr>
            <p:ph type="body" orient="vert" idx="1"/>
          </p:nvPr>
        </p:nvSpPr>
        <p:spPr/>
        <p:txBody>
          <a:bodyPr vert="eaVert"/>
          <a:lstStyle>
            <a:extLst/>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extLst/>
          </a:lstStyle>
          <a:p>
            <a:pPr>
              <a:defRPr/>
            </a:pPr>
            <a:r>
              <a:rPr lang="fr-FR" smtClean="0"/>
              <a:t>10/29/2008</a:t>
            </a:r>
            <a:endParaRPr lang="fr-FR"/>
          </a:p>
        </p:txBody>
      </p:sp>
      <p:sp>
        <p:nvSpPr>
          <p:cNvPr id="5" name="Espace réservé du pied de page 4"/>
          <p:cNvSpPr>
            <a:spLocks noGrp="1"/>
          </p:cNvSpPr>
          <p:nvPr>
            <p:ph type="ftr" sz="quarter" idx="11"/>
          </p:nvPr>
        </p:nvSpPr>
        <p:spPr/>
        <p:txBody>
          <a:bodyPr/>
          <a:lstStyle>
            <a:extLst/>
          </a:lstStyle>
          <a:p>
            <a:pPr>
              <a:defRPr/>
            </a:pPr>
            <a:r>
              <a:rPr lang="fr-FR" smtClean="0"/>
              <a:t>AG - ISARA-Lyon</a:t>
            </a:r>
            <a:endParaRPr lang="fr-FR" dirty="0"/>
          </a:p>
        </p:txBody>
      </p:sp>
      <p:sp>
        <p:nvSpPr>
          <p:cNvPr id="6" name="Espace réservé du numéro de diapositive 5"/>
          <p:cNvSpPr>
            <a:spLocks noGrp="1"/>
          </p:cNvSpPr>
          <p:nvPr>
            <p:ph type="sldNum" sz="quarter" idx="12"/>
          </p:nvPr>
        </p:nvSpPr>
        <p:spPr/>
        <p:txBody>
          <a:bodyPr/>
          <a:lstStyle>
            <a:extLst/>
          </a:lstStyle>
          <a:p>
            <a:pPr>
              <a:defRPr/>
            </a:pPr>
            <a:fld id="{CCF28D02-6F0C-45FF-BA9C-750A1F280C34}" type="slidenum">
              <a:rPr lang="fr-FR" smtClean="0"/>
              <a:pPr>
                <a:defRPr/>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lvl1pPr algn="l">
              <a:defRPr/>
            </a:lvl1pPr>
            <a:extLst/>
          </a:lstStyle>
          <a:p>
            <a:r>
              <a:rPr kumimoji="0" lang="fr-FR" smtClean="0"/>
              <a:t>Cliquez pour modifier le style du titre</a:t>
            </a:r>
            <a:endParaRPr kumimoji="0" lang="en-US"/>
          </a:p>
        </p:txBody>
      </p:sp>
      <p:sp>
        <p:nvSpPr>
          <p:cNvPr id="3" name="Espace réservé du texte vertical 2"/>
          <p:cNvSpPr>
            <a:spLocks noGrp="1"/>
          </p:cNvSpPr>
          <p:nvPr>
            <p:ph type="body" orient="vert" idx="1"/>
          </p:nvPr>
        </p:nvSpPr>
        <p:spPr>
          <a:xfrm>
            <a:off x="457200" y="274638"/>
            <a:ext cx="6019800" cy="5851525"/>
          </a:xfrm>
        </p:spPr>
        <p:txBody>
          <a:bodyPr vert="eaVert"/>
          <a:lstStyle>
            <a:extLst/>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extLst/>
          </a:lstStyle>
          <a:p>
            <a:pPr>
              <a:defRPr/>
            </a:pPr>
            <a:r>
              <a:rPr lang="fr-FR" smtClean="0"/>
              <a:t>10/29/2008</a:t>
            </a:r>
            <a:endParaRPr lang="fr-FR"/>
          </a:p>
        </p:txBody>
      </p:sp>
      <p:sp>
        <p:nvSpPr>
          <p:cNvPr id="5" name="Espace réservé du pied de page 4"/>
          <p:cNvSpPr>
            <a:spLocks noGrp="1"/>
          </p:cNvSpPr>
          <p:nvPr>
            <p:ph type="ftr" sz="quarter" idx="11"/>
          </p:nvPr>
        </p:nvSpPr>
        <p:spPr/>
        <p:txBody>
          <a:bodyPr/>
          <a:lstStyle>
            <a:extLst/>
          </a:lstStyle>
          <a:p>
            <a:pPr>
              <a:defRPr/>
            </a:pPr>
            <a:r>
              <a:rPr lang="fr-FR" smtClean="0"/>
              <a:t>AG - ISARA-Lyon</a:t>
            </a:r>
            <a:endParaRPr lang="fr-FR" dirty="0"/>
          </a:p>
        </p:txBody>
      </p:sp>
      <p:sp>
        <p:nvSpPr>
          <p:cNvPr id="6" name="Espace réservé du numéro de diapositive 5"/>
          <p:cNvSpPr>
            <a:spLocks noGrp="1"/>
          </p:cNvSpPr>
          <p:nvPr>
            <p:ph type="sldNum" sz="quarter" idx="12"/>
          </p:nvPr>
        </p:nvSpPr>
        <p:spPr/>
        <p:txBody>
          <a:bodyPr/>
          <a:lstStyle>
            <a:extLst/>
          </a:lstStyle>
          <a:p>
            <a:pPr>
              <a:defRPr/>
            </a:pPr>
            <a:fld id="{A96B7BD9-C65D-48D1-A75B-983A5E0BD278}" type="slidenum">
              <a:rPr lang="fr-FR" smtClean="0"/>
              <a:pPr>
                <a:defRPr/>
              </a:pPr>
              <a:t>‹N°›</a:t>
            </a:fld>
            <a:endParaRPr lang="fr-F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pPr>
              <a:defRPr/>
            </a:pPr>
            <a:r>
              <a:rPr lang="fr-FR" smtClean="0"/>
              <a:t>10/29/2008</a:t>
            </a:r>
            <a:endParaRPr lang="fr-FR"/>
          </a:p>
        </p:txBody>
      </p:sp>
      <p:sp>
        <p:nvSpPr>
          <p:cNvPr id="5" name="Espace réservé du pied de page 4"/>
          <p:cNvSpPr>
            <a:spLocks noGrp="1"/>
          </p:cNvSpPr>
          <p:nvPr>
            <p:ph type="ftr" sz="quarter" idx="11"/>
          </p:nvPr>
        </p:nvSpPr>
        <p:spPr/>
        <p:txBody>
          <a:bodyPr/>
          <a:lstStyle/>
          <a:p>
            <a:pPr>
              <a:defRPr/>
            </a:pPr>
            <a:r>
              <a:rPr lang="fr-FR" smtClean="0"/>
              <a:t>AG - ISARA-Lyon</a:t>
            </a:r>
            <a:endParaRPr lang="fr-FR" dirty="0"/>
          </a:p>
        </p:txBody>
      </p:sp>
      <p:sp>
        <p:nvSpPr>
          <p:cNvPr id="6" name="Espace réservé du numéro de diapositive 5"/>
          <p:cNvSpPr>
            <a:spLocks noGrp="1"/>
          </p:cNvSpPr>
          <p:nvPr>
            <p:ph type="sldNum" sz="quarter" idx="12"/>
          </p:nvPr>
        </p:nvSpPr>
        <p:spPr/>
        <p:txBody>
          <a:bodyPr/>
          <a:lstStyle/>
          <a:p>
            <a:pPr>
              <a:defRPr/>
            </a:pPr>
            <a:fld id="{ED9DFFE1-6C8F-4180-91F9-7FC4E587715E}" type="slidenum">
              <a:rPr lang="fr-FR" smtClean="0"/>
              <a:pPr>
                <a:defRPr/>
              </a:pPr>
              <a:t>‹N°›</a:t>
            </a:fld>
            <a:endParaRPr lang="fr-F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pPr>
              <a:defRPr/>
            </a:pPr>
            <a:r>
              <a:rPr lang="fr-FR" smtClean="0"/>
              <a:t>10/29/2008</a:t>
            </a:r>
            <a:endParaRPr lang="en-US"/>
          </a:p>
        </p:txBody>
      </p:sp>
      <p:sp>
        <p:nvSpPr>
          <p:cNvPr id="5" name="Espace réservé du pied de page 4"/>
          <p:cNvSpPr>
            <a:spLocks noGrp="1"/>
          </p:cNvSpPr>
          <p:nvPr>
            <p:ph type="ftr" sz="quarter" idx="11"/>
          </p:nvPr>
        </p:nvSpPr>
        <p:spPr/>
        <p:txBody>
          <a:bodyPr/>
          <a:lstStyle/>
          <a:p>
            <a:pPr>
              <a:defRPr/>
            </a:pPr>
            <a:r>
              <a:rPr lang="fr-FR" smtClean="0"/>
              <a:t>AG - ISARA-Lyon</a:t>
            </a:r>
            <a:endParaRPr lang="fr-FR" dirty="0"/>
          </a:p>
        </p:txBody>
      </p:sp>
      <p:sp>
        <p:nvSpPr>
          <p:cNvPr id="6" name="Espace réservé du numéro de diapositive 5"/>
          <p:cNvSpPr>
            <a:spLocks noGrp="1"/>
          </p:cNvSpPr>
          <p:nvPr>
            <p:ph type="sldNum" sz="quarter" idx="12"/>
          </p:nvPr>
        </p:nvSpPr>
        <p:spPr/>
        <p:txBody>
          <a:bodyPr/>
          <a:lstStyle/>
          <a:p>
            <a:pPr>
              <a:defRPr/>
            </a:pPr>
            <a:fld id="{A4AF6588-08D7-4647-86F6-44D33D7D5D11}" type="slidenum">
              <a:rPr lang="fr-FR" smtClean="0"/>
              <a:pPr>
                <a:defRPr/>
              </a:pPr>
              <a:t>‹N°›</a:t>
            </a:fld>
            <a:endParaRPr lang="fr-F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pPr>
              <a:defRPr/>
            </a:pPr>
            <a:r>
              <a:rPr lang="fr-FR" smtClean="0"/>
              <a:t>10/29/2008</a:t>
            </a:r>
            <a:endParaRPr lang="fr-FR"/>
          </a:p>
        </p:txBody>
      </p:sp>
      <p:sp>
        <p:nvSpPr>
          <p:cNvPr id="5" name="Espace réservé du pied de page 4"/>
          <p:cNvSpPr>
            <a:spLocks noGrp="1"/>
          </p:cNvSpPr>
          <p:nvPr>
            <p:ph type="ftr" sz="quarter" idx="11"/>
          </p:nvPr>
        </p:nvSpPr>
        <p:spPr/>
        <p:txBody>
          <a:bodyPr/>
          <a:lstStyle/>
          <a:p>
            <a:pPr>
              <a:defRPr/>
            </a:pPr>
            <a:r>
              <a:rPr lang="fr-FR" smtClean="0"/>
              <a:t>AG - ISARA-Lyon</a:t>
            </a:r>
            <a:endParaRPr lang="fr-FR" dirty="0"/>
          </a:p>
        </p:txBody>
      </p:sp>
      <p:sp>
        <p:nvSpPr>
          <p:cNvPr id="6" name="Espace réservé du numéro de diapositive 5"/>
          <p:cNvSpPr>
            <a:spLocks noGrp="1"/>
          </p:cNvSpPr>
          <p:nvPr>
            <p:ph type="sldNum" sz="quarter" idx="12"/>
          </p:nvPr>
        </p:nvSpPr>
        <p:spPr/>
        <p:txBody>
          <a:bodyPr/>
          <a:lstStyle/>
          <a:p>
            <a:pPr>
              <a:defRPr/>
            </a:pPr>
            <a:fld id="{4ACD2265-B3FD-4EC2-B77B-B1431401831A}" type="slidenum">
              <a:rPr lang="fr-FR" smtClean="0"/>
              <a:pPr>
                <a:defRPr/>
              </a:pPr>
              <a:t>‹N°›</a:t>
            </a:fld>
            <a:endParaRPr lang="fr-F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pPr>
              <a:defRPr/>
            </a:pPr>
            <a:r>
              <a:rPr lang="fr-FR" smtClean="0"/>
              <a:t>10/29/2008</a:t>
            </a:r>
            <a:endParaRPr lang="fr-FR"/>
          </a:p>
        </p:txBody>
      </p:sp>
      <p:sp>
        <p:nvSpPr>
          <p:cNvPr id="6" name="Espace réservé du pied de page 5"/>
          <p:cNvSpPr>
            <a:spLocks noGrp="1"/>
          </p:cNvSpPr>
          <p:nvPr>
            <p:ph type="ftr" sz="quarter" idx="11"/>
          </p:nvPr>
        </p:nvSpPr>
        <p:spPr/>
        <p:txBody>
          <a:bodyPr/>
          <a:lstStyle/>
          <a:p>
            <a:pPr>
              <a:defRPr/>
            </a:pPr>
            <a:r>
              <a:rPr lang="fr-FR" smtClean="0"/>
              <a:t>AG - ISARA-Lyon</a:t>
            </a:r>
            <a:endParaRPr lang="fr-FR" dirty="0"/>
          </a:p>
        </p:txBody>
      </p:sp>
      <p:sp>
        <p:nvSpPr>
          <p:cNvPr id="7" name="Espace réservé du numéro de diapositive 6"/>
          <p:cNvSpPr>
            <a:spLocks noGrp="1"/>
          </p:cNvSpPr>
          <p:nvPr>
            <p:ph type="sldNum" sz="quarter" idx="12"/>
          </p:nvPr>
        </p:nvSpPr>
        <p:spPr/>
        <p:txBody>
          <a:bodyPr/>
          <a:lstStyle/>
          <a:p>
            <a:pPr>
              <a:defRPr/>
            </a:pPr>
            <a:fld id="{5EF9BF72-4C4F-43F2-902B-4D95508693B0}" type="slidenum">
              <a:rPr lang="fr-FR" smtClean="0"/>
              <a:pPr>
                <a:defRPr/>
              </a:pPr>
              <a:t>‹N°›</a:t>
            </a:fld>
            <a:endParaRPr lang="fr-F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pPr>
              <a:defRPr/>
            </a:pPr>
            <a:r>
              <a:rPr lang="fr-FR" smtClean="0"/>
              <a:t>10/29/2008</a:t>
            </a:r>
            <a:endParaRPr lang="fr-FR"/>
          </a:p>
        </p:txBody>
      </p:sp>
      <p:sp>
        <p:nvSpPr>
          <p:cNvPr id="8" name="Espace réservé du pied de page 7"/>
          <p:cNvSpPr>
            <a:spLocks noGrp="1"/>
          </p:cNvSpPr>
          <p:nvPr>
            <p:ph type="ftr" sz="quarter" idx="11"/>
          </p:nvPr>
        </p:nvSpPr>
        <p:spPr/>
        <p:txBody>
          <a:bodyPr/>
          <a:lstStyle/>
          <a:p>
            <a:pPr>
              <a:defRPr/>
            </a:pPr>
            <a:r>
              <a:rPr lang="fr-FR" smtClean="0"/>
              <a:t>AG - ISARA-Lyon</a:t>
            </a:r>
            <a:endParaRPr lang="fr-FR" dirty="0"/>
          </a:p>
        </p:txBody>
      </p:sp>
      <p:sp>
        <p:nvSpPr>
          <p:cNvPr id="9" name="Espace réservé du numéro de diapositive 8"/>
          <p:cNvSpPr>
            <a:spLocks noGrp="1"/>
          </p:cNvSpPr>
          <p:nvPr>
            <p:ph type="sldNum" sz="quarter" idx="12"/>
          </p:nvPr>
        </p:nvSpPr>
        <p:spPr/>
        <p:txBody>
          <a:bodyPr/>
          <a:lstStyle/>
          <a:p>
            <a:pPr>
              <a:defRPr/>
            </a:pPr>
            <a:fld id="{56C15C18-BDC5-4A78-94D0-3C8BC761BF67}" type="slidenum">
              <a:rPr lang="fr-FR" smtClean="0"/>
              <a:pPr>
                <a:defRPr/>
              </a:pPr>
              <a:t>‹N°›</a:t>
            </a:fld>
            <a:endParaRPr lang="fr-F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p>
            <a:pPr>
              <a:defRPr/>
            </a:pPr>
            <a:r>
              <a:rPr lang="fr-FR" smtClean="0"/>
              <a:t>10/29/2008</a:t>
            </a:r>
            <a:endParaRPr lang="fr-FR"/>
          </a:p>
        </p:txBody>
      </p:sp>
      <p:sp>
        <p:nvSpPr>
          <p:cNvPr id="4" name="Espace réservé du pied de page 3"/>
          <p:cNvSpPr>
            <a:spLocks noGrp="1"/>
          </p:cNvSpPr>
          <p:nvPr>
            <p:ph type="ftr" sz="quarter" idx="11"/>
          </p:nvPr>
        </p:nvSpPr>
        <p:spPr/>
        <p:txBody>
          <a:bodyPr/>
          <a:lstStyle/>
          <a:p>
            <a:pPr>
              <a:defRPr/>
            </a:pPr>
            <a:r>
              <a:rPr lang="fr-FR" smtClean="0"/>
              <a:t>AG - ISARA-Lyon</a:t>
            </a:r>
            <a:endParaRPr lang="fr-FR" dirty="0"/>
          </a:p>
        </p:txBody>
      </p:sp>
      <p:sp>
        <p:nvSpPr>
          <p:cNvPr id="5" name="Espace réservé du numéro de diapositive 4"/>
          <p:cNvSpPr>
            <a:spLocks noGrp="1"/>
          </p:cNvSpPr>
          <p:nvPr>
            <p:ph type="sldNum" sz="quarter" idx="12"/>
          </p:nvPr>
        </p:nvSpPr>
        <p:spPr/>
        <p:txBody>
          <a:bodyPr/>
          <a:lstStyle/>
          <a:p>
            <a:pPr>
              <a:defRPr/>
            </a:pPr>
            <a:fld id="{B42F3199-7D74-4D4E-BA30-5AABFE440A76}" type="slidenum">
              <a:rPr lang="fr-FR" smtClean="0"/>
              <a:pPr>
                <a:defRPr/>
              </a:pPr>
              <a:t>‹N°›</a:t>
            </a:fld>
            <a:endParaRPr lang="fr-F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pPr>
              <a:defRPr/>
            </a:pPr>
            <a:r>
              <a:rPr lang="fr-FR" smtClean="0"/>
              <a:t>10/29/2008</a:t>
            </a:r>
            <a:endParaRPr lang="fr-FR"/>
          </a:p>
        </p:txBody>
      </p:sp>
      <p:sp>
        <p:nvSpPr>
          <p:cNvPr id="3" name="Espace réservé du pied de page 2"/>
          <p:cNvSpPr>
            <a:spLocks noGrp="1"/>
          </p:cNvSpPr>
          <p:nvPr>
            <p:ph type="ftr" sz="quarter" idx="11"/>
          </p:nvPr>
        </p:nvSpPr>
        <p:spPr/>
        <p:txBody>
          <a:bodyPr/>
          <a:lstStyle/>
          <a:p>
            <a:pPr>
              <a:defRPr/>
            </a:pPr>
            <a:r>
              <a:rPr lang="fr-FR" smtClean="0"/>
              <a:t>AG - ISARA-Lyon</a:t>
            </a:r>
            <a:endParaRPr lang="fr-FR" dirty="0"/>
          </a:p>
        </p:txBody>
      </p:sp>
      <p:sp>
        <p:nvSpPr>
          <p:cNvPr id="4" name="Espace réservé du numéro de diapositive 3"/>
          <p:cNvSpPr>
            <a:spLocks noGrp="1"/>
          </p:cNvSpPr>
          <p:nvPr>
            <p:ph type="sldNum" sz="quarter" idx="12"/>
          </p:nvPr>
        </p:nvSpPr>
        <p:spPr/>
        <p:txBody>
          <a:bodyPr/>
          <a:lstStyle/>
          <a:p>
            <a:pPr>
              <a:defRPr/>
            </a:pPr>
            <a:fld id="{D85A03E2-0726-445F-AB83-E5B4D06F34AB}" type="slidenum">
              <a:rPr lang="fr-FR" smtClean="0"/>
              <a:pPr>
                <a:defRPr/>
              </a:pPr>
              <a:t>‹N°›</a:t>
            </a:fld>
            <a:endParaRPr lang="fr-F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pPr>
              <a:defRPr/>
            </a:pPr>
            <a:r>
              <a:rPr lang="fr-FR" smtClean="0"/>
              <a:t>10/29/2008</a:t>
            </a:r>
            <a:endParaRPr lang="fr-FR"/>
          </a:p>
        </p:txBody>
      </p:sp>
      <p:sp>
        <p:nvSpPr>
          <p:cNvPr id="6" name="Espace réservé du pied de page 5"/>
          <p:cNvSpPr>
            <a:spLocks noGrp="1"/>
          </p:cNvSpPr>
          <p:nvPr>
            <p:ph type="ftr" sz="quarter" idx="11"/>
          </p:nvPr>
        </p:nvSpPr>
        <p:spPr/>
        <p:txBody>
          <a:bodyPr/>
          <a:lstStyle/>
          <a:p>
            <a:pPr>
              <a:defRPr/>
            </a:pPr>
            <a:r>
              <a:rPr lang="fr-FR" smtClean="0"/>
              <a:t>AG - ISARA-Lyon</a:t>
            </a:r>
            <a:endParaRPr lang="fr-FR" dirty="0"/>
          </a:p>
        </p:txBody>
      </p:sp>
      <p:sp>
        <p:nvSpPr>
          <p:cNvPr id="7" name="Espace réservé du numéro de diapositive 6"/>
          <p:cNvSpPr>
            <a:spLocks noGrp="1"/>
          </p:cNvSpPr>
          <p:nvPr>
            <p:ph type="sldNum" sz="quarter" idx="12"/>
          </p:nvPr>
        </p:nvSpPr>
        <p:spPr/>
        <p:txBody>
          <a:bodyPr/>
          <a:lstStyle/>
          <a:p>
            <a:pPr>
              <a:defRPr/>
            </a:pPr>
            <a:fld id="{169BAD3B-566E-41CD-923B-A06AA3D56AD1}" type="slidenum">
              <a:rPr lang="fr-FR" smtClean="0"/>
              <a:pPr>
                <a:defRPr/>
              </a:pP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7" name="Rectangle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re 1"/>
          <p:cNvSpPr>
            <a:spLocks noGrp="1"/>
          </p:cNvSpPr>
          <p:nvPr>
            <p:ph type="title"/>
          </p:nvPr>
        </p:nvSpPr>
        <p:spPr/>
        <p:txBody>
          <a:bodyPr/>
          <a:lstStyle>
            <a:extLst/>
          </a:lstStyle>
          <a:p>
            <a:r>
              <a:rPr kumimoji="0" lang="fr-FR" smtClean="0"/>
              <a:t>Cliquez pour modifier le style du titre</a:t>
            </a:r>
            <a:endParaRPr kumimoji="0" lang="en-US"/>
          </a:p>
        </p:txBody>
      </p:sp>
      <p:sp>
        <p:nvSpPr>
          <p:cNvPr id="3" name="Espace réservé du contenu 2"/>
          <p:cNvSpPr>
            <a:spLocks noGrp="1"/>
          </p:cNvSpPr>
          <p:nvPr>
            <p:ph idx="1"/>
          </p:nvPr>
        </p:nvSpPr>
        <p:spPr/>
        <p:txBody>
          <a:bodyPr/>
          <a:lstStyle>
            <a:extLst/>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extLst/>
          </a:lstStyle>
          <a:p>
            <a:r>
              <a:rPr lang="fr-FR" smtClean="0"/>
              <a:t>10/29/2008</a:t>
            </a:r>
            <a:endParaRPr lang="en-US"/>
          </a:p>
        </p:txBody>
      </p:sp>
      <p:sp>
        <p:nvSpPr>
          <p:cNvPr id="5" name="Espace réservé du pied de page 4"/>
          <p:cNvSpPr>
            <a:spLocks noGrp="1"/>
          </p:cNvSpPr>
          <p:nvPr>
            <p:ph type="ftr" sz="quarter" idx="11"/>
          </p:nvPr>
        </p:nvSpPr>
        <p:spPr/>
        <p:txBody>
          <a:bodyPr/>
          <a:lstStyle>
            <a:extLst/>
          </a:lstStyle>
          <a:p>
            <a:pPr>
              <a:defRPr/>
            </a:pPr>
            <a:r>
              <a:rPr lang="fr-FR" smtClean="0"/>
              <a:t>AG - ISARA-Lyon</a:t>
            </a:r>
            <a:endParaRPr lang="fr-FR" dirty="0"/>
          </a:p>
        </p:txBody>
      </p:sp>
      <p:sp>
        <p:nvSpPr>
          <p:cNvPr id="6" name="Espace réservé du numéro de diapositive 5"/>
          <p:cNvSpPr>
            <a:spLocks noGrp="1"/>
          </p:cNvSpPr>
          <p:nvPr>
            <p:ph type="sldNum" sz="quarter" idx="12"/>
          </p:nvPr>
        </p:nvSpPr>
        <p:spPr/>
        <p:txBody>
          <a:bodyPr/>
          <a:lstStyle>
            <a:extLst/>
          </a:lstStyle>
          <a:p>
            <a:pPr>
              <a:defRPr/>
            </a:pPr>
            <a:fld id="{F799A28F-D9B0-4AEF-92FE-1D1B13EBE0D2}" type="slidenum">
              <a:rPr lang="fr-FR" smtClean="0"/>
              <a:pPr>
                <a:defRPr/>
              </a:pPr>
              <a:t>‹N°›</a:t>
            </a:fld>
            <a:endParaRPr lang="fr-F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pPr>
              <a:defRPr/>
            </a:pPr>
            <a:r>
              <a:rPr lang="fr-FR" smtClean="0"/>
              <a:t>10/29/2008</a:t>
            </a:r>
            <a:endParaRPr lang="fr-FR"/>
          </a:p>
        </p:txBody>
      </p:sp>
      <p:sp>
        <p:nvSpPr>
          <p:cNvPr id="6" name="Espace réservé du pied de page 5"/>
          <p:cNvSpPr>
            <a:spLocks noGrp="1"/>
          </p:cNvSpPr>
          <p:nvPr>
            <p:ph type="ftr" sz="quarter" idx="11"/>
          </p:nvPr>
        </p:nvSpPr>
        <p:spPr/>
        <p:txBody>
          <a:bodyPr/>
          <a:lstStyle/>
          <a:p>
            <a:pPr>
              <a:defRPr/>
            </a:pPr>
            <a:r>
              <a:rPr lang="fr-FR" smtClean="0"/>
              <a:t>AG - ISARA-Lyon</a:t>
            </a:r>
            <a:endParaRPr lang="fr-FR" dirty="0"/>
          </a:p>
        </p:txBody>
      </p:sp>
      <p:sp>
        <p:nvSpPr>
          <p:cNvPr id="7" name="Espace réservé du numéro de diapositive 6"/>
          <p:cNvSpPr>
            <a:spLocks noGrp="1"/>
          </p:cNvSpPr>
          <p:nvPr>
            <p:ph type="sldNum" sz="quarter" idx="12"/>
          </p:nvPr>
        </p:nvSpPr>
        <p:spPr/>
        <p:txBody>
          <a:bodyPr/>
          <a:lstStyle/>
          <a:p>
            <a:pPr>
              <a:defRPr/>
            </a:pPr>
            <a:fld id="{46F063A9-8845-4738-BE27-B9EC6D0E9E75}" type="slidenum">
              <a:rPr lang="fr-FR" smtClean="0"/>
              <a:pPr>
                <a:defRPr/>
              </a:pPr>
              <a:t>‹N°›</a:t>
            </a:fld>
            <a:endParaRPr lang="fr-F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pPr>
              <a:defRPr/>
            </a:pPr>
            <a:r>
              <a:rPr lang="fr-FR" smtClean="0"/>
              <a:t>10/29/2008</a:t>
            </a:r>
            <a:endParaRPr lang="fr-FR"/>
          </a:p>
        </p:txBody>
      </p:sp>
      <p:sp>
        <p:nvSpPr>
          <p:cNvPr id="5" name="Espace réservé du pied de page 4"/>
          <p:cNvSpPr>
            <a:spLocks noGrp="1"/>
          </p:cNvSpPr>
          <p:nvPr>
            <p:ph type="ftr" sz="quarter" idx="11"/>
          </p:nvPr>
        </p:nvSpPr>
        <p:spPr/>
        <p:txBody>
          <a:bodyPr/>
          <a:lstStyle/>
          <a:p>
            <a:pPr>
              <a:defRPr/>
            </a:pPr>
            <a:r>
              <a:rPr lang="fr-FR" smtClean="0"/>
              <a:t>AG - ISARA-Lyon</a:t>
            </a:r>
            <a:endParaRPr lang="fr-FR" dirty="0"/>
          </a:p>
        </p:txBody>
      </p:sp>
      <p:sp>
        <p:nvSpPr>
          <p:cNvPr id="6" name="Espace réservé du numéro de diapositive 5"/>
          <p:cNvSpPr>
            <a:spLocks noGrp="1"/>
          </p:cNvSpPr>
          <p:nvPr>
            <p:ph type="sldNum" sz="quarter" idx="12"/>
          </p:nvPr>
        </p:nvSpPr>
        <p:spPr/>
        <p:txBody>
          <a:bodyPr/>
          <a:lstStyle/>
          <a:p>
            <a:pPr>
              <a:defRPr/>
            </a:pPr>
            <a:fld id="{F85E954B-D855-470A-BA97-DFEDAC9B3854}" type="slidenum">
              <a:rPr lang="fr-FR" smtClean="0"/>
              <a:pPr>
                <a:defRPr/>
              </a:pPr>
              <a:t>‹N°›</a:t>
            </a:fld>
            <a:endParaRPr lang="fr-F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pPr>
              <a:defRPr/>
            </a:pPr>
            <a:r>
              <a:rPr lang="fr-FR" smtClean="0"/>
              <a:t>10/29/2008</a:t>
            </a:r>
            <a:endParaRPr lang="fr-FR"/>
          </a:p>
        </p:txBody>
      </p:sp>
      <p:sp>
        <p:nvSpPr>
          <p:cNvPr id="5" name="Espace réservé du pied de page 4"/>
          <p:cNvSpPr>
            <a:spLocks noGrp="1"/>
          </p:cNvSpPr>
          <p:nvPr>
            <p:ph type="ftr" sz="quarter" idx="11"/>
          </p:nvPr>
        </p:nvSpPr>
        <p:spPr/>
        <p:txBody>
          <a:bodyPr/>
          <a:lstStyle/>
          <a:p>
            <a:pPr>
              <a:defRPr/>
            </a:pPr>
            <a:r>
              <a:rPr lang="fr-FR" smtClean="0"/>
              <a:t>AG - ISARA-Lyon</a:t>
            </a:r>
            <a:endParaRPr lang="fr-FR" dirty="0"/>
          </a:p>
        </p:txBody>
      </p:sp>
      <p:sp>
        <p:nvSpPr>
          <p:cNvPr id="6" name="Espace réservé du numéro de diapositive 5"/>
          <p:cNvSpPr>
            <a:spLocks noGrp="1"/>
          </p:cNvSpPr>
          <p:nvPr>
            <p:ph type="sldNum" sz="quarter" idx="12"/>
          </p:nvPr>
        </p:nvSpPr>
        <p:spPr/>
        <p:txBody>
          <a:bodyPr/>
          <a:lstStyle/>
          <a:p>
            <a:pPr>
              <a:defRPr/>
            </a:pPr>
            <a:fld id="{D9596E63-73D8-4F39-BCF4-E350E693104E}" type="slidenum">
              <a:rPr lang="fr-FR" smtClean="0"/>
              <a:pPr>
                <a:defRPr/>
              </a:pPr>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Ref idx="1001">
        <a:schemeClr val="bg2"/>
      </p:bgRef>
    </p:bg>
    <p:spTree>
      <p:nvGrpSpPr>
        <p:cNvPr id="1" name=""/>
        <p:cNvGrpSpPr/>
        <p:nvPr/>
      </p:nvGrpSpPr>
      <p:grpSpPr>
        <a:xfrm>
          <a:off x="0" y="0"/>
          <a:ext cx="0" cy="0"/>
          <a:chOff x="0" y="0"/>
          <a:chExt cx="0" cy="0"/>
        </a:xfrm>
      </p:grpSpPr>
      <p:sp>
        <p:nvSpPr>
          <p:cNvPr id="7" name="Rectangle 6"/>
          <p:cNvSpPr/>
          <p:nvPr/>
        </p:nvSpPr>
        <p:spPr>
          <a:xfrm>
            <a:off x="1000128" y="3267456"/>
            <a:ext cx="74066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re 1"/>
          <p:cNvSpPr>
            <a:spLocks noGrp="1"/>
          </p:cNvSpPr>
          <p:nvPr>
            <p:ph type="title"/>
          </p:nvPr>
        </p:nvSpPr>
        <p:spPr>
          <a:xfrm>
            <a:off x="722376" y="498230"/>
            <a:ext cx="7772400" cy="2731008"/>
          </a:xfrm>
        </p:spPr>
        <p:txBody>
          <a:bodyPr rIns="100584"/>
          <a:lstStyle>
            <a:lvl1pPr algn="r">
              <a:buNone/>
              <a:defRPr sz="4000" b="1" cap="none">
                <a:solidFill>
                  <a:schemeClr val="accent1">
                    <a:tint val="95000"/>
                    <a:satMod val="200000"/>
                  </a:schemeClr>
                </a:solidFill>
              </a:defRPr>
            </a:lvl1pPr>
            <a:extLst/>
          </a:lstStyle>
          <a:p>
            <a:r>
              <a:rPr kumimoji="0" lang="fr-FR" smtClean="0"/>
              <a:t>Cliquez pour modifier le style du titre</a:t>
            </a:r>
            <a:endParaRPr kumimoji="0" lang="en-US"/>
          </a:p>
        </p:txBody>
      </p:sp>
      <p:sp>
        <p:nvSpPr>
          <p:cNvPr id="3" name="Espace réservé du texte 2"/>
          <p:cNvSpPr>
            <a:spLocks noGrp="1"/>
          </p:cNvSpPr>
          <p:nvPr>
            <p:ph type="body" idx="1"/>
          </p:nvPr>
        </p:nvSpPr>
        <p:spPr>
          <a:xfrm>
            <a:off x="722313" y="3287713"/>
            <a:ext cx="7772400" cy="1509712"/>
          </a:xfrm>
        </p:spPr>
        <p:txBody>
          <a:bodyPr rIns="128016" anchor="t"/>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fr-FR" smtClean="0"/>
              <a:t>Cliquez pour modifier les styles du texte du masque</a:t>
            </a:r>
          </a:p>
        </p:txBody>
      </p:sp>
      <p:sp>
        <p:nvSpPr>
          <p:cNvPr id="8" name="Espace réservé de la date 7"/>
          <p:cNvSpPr>
            <a:spLocks noGrp="1"/>
          </p:cNvSpPr>
          <p:nvPr>
            <p:ph type="dt" sz="half" idx="10"/>
          </p:nvPr>
        </p:nvSpPr>
        <p:spPr>
          <a:xfrm>
            <a:off x="5562600" y="6513670"/>
            <a:ext cx="3002280" cy="274320"/>
          </a:xfrm>
        </p:spPr>
        <p:txBody>
          <a:bodyPr vert="horz" rtlCol="0"/>
          <a:lstStyle>
            <a:extLst/>
          </a:lstStyle>
          <a:p>
            <a:pPr>
              <a:defRPr/>
            </a:pPr>
            <a:r>
              <a:rPr lang="fr-FR" smtClean="0"/>
              <a:t>10/29/2008</a:t>
            </a:r>
            <a:endParaRPr lang="fr-FR"/>
          </a:p>
        </p:txBody>
      </p:sp>
      <p:sp>
        <p:nvSpPr>
          <p:cNvPr id="9" name="Espace réservé du numéro de diapositive 8"/>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pPr>
              <a:defRPr/>
            </a:pPr>
            <a:fld id="{04E5CF4A-B9F4-49E3-9CC3-BCE683549196}" type="slidenum">
              <a:rPr lang="fr-FR" smtClean="0"/>
              <a:pPr>
                <a:defRPr/>
              </a:pPr>
              <a:t>‹N°›</a:t>
            </a:fld>
            <a:endParaRPr lang="fr-FR"/>
          </a:p>
        </p:txBody>
      </p:sp>
      <p:sp>
        <p:nvSpPr>
          <p:cNvPr id="10" name="Espace réservé du pied de page 9"/>
          <p:cNvSpPr>
            <a:spLocks noGrp="1"/>
          </p:cNvSpPr>
          <p:nvPr>
            <p:ph type="ftr" sz="quarter" idx="12"/>
          </p:nvPr>
        </p:nvSpPr>
        <p:spPr>
          <a:xfrm>
            <a:off x="1600200" y="6513670"/>
            <a:ext cx="3907464" cy="274320"/>
          </a:xfrm>
        </p:spPr>
        <p:txBody>
          <a:bodyPr vert="horz" rtlCol="0"/>
          <a:lstStyle>
            <a:extLst/>
          </a:lstStyle>
          <a:p>
            <a:pPr>
              <a:defRPr/>
            </a:pPr>
            <a:r>
              <a:rPr lang="fr-FR" smtClean="0"/>
              <a:t>AG - ISARA-Lyon</a:t>
            </a:r>
            <a:endParaRPr lang="fr-FR"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extLst/>
          </a:lstStyle>
          <a:p>
            <a:r>
              <a:rPr kumimoji="0" lang="fr-FR" smtClean="0"/>
              <a:t>Cliquez pour modifier le style du titre</a:t>
            </a:r>
            <a:endParaRPr kumimoji="0" lang="en-US"/>
          </a:p>
        </p:txBody>
      </p:sp>
      <p:sp>
        <p:nvSpPr>
          <p:cNvPr id="3" name="Espace réservé du contenu 2"/>
          <p:cNvSpPr>
            <a:spLocks noGrp="1"/>
          </p:cNvSpPr>
          <p:nvPr>
            <p:ph sz="half" idx="1"/>
          </p:nvPr>
        </p:nvSpPr>
        <p:spPr>
          <a:xfrm>
            <a:off x="457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u contenu 3"/>
          <p:cNvSpPr>
            <a:spLocks noGrp="1"/>
          </p:cNvSpPr>
          <p:nvPr>
            <p:ph sz="half" idx="2"/>
          </p:nvPr>
        </p:nvSpPr>
        <p:spPr>
          <a:xfrm>
            <a:off x="4648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5" name="Espace réservé de la date 4"/>
          <p:cNvSpPr>
            <a:spLocks noGrp="1"/>
          </p:cNvSpPr>
          <p:nvPr>
            <p:ph type="dt" sz="half" idx="10"/>
          </p:nvPr>
        </p:nvSpPr>
        <p:spPr/>
        <p:txBody>
          <a:bodyPr/>
          <a:lstStyle>
            <a:extLst/>
          </a:lstStyle>
          <a:p>
            <a:pPr>
              <a:defRPr/>
            </a:pPr>
            <a:r>
              <a:rPr lang="fr-FR" smtClean="0"/>
              <a:t>10/29/2008</a:t>
            </a:r>
            <a:endParaRPr lang="fr-FR"/>
          </a:p>
        </p:txBody>
      </p:sp>
      <p:sp>
        <p:nvSpPr>
          <p:cNvPr id="6" name="Espace réservé du pied de page 5"/>
          <p:cNvSpPr>
            <a:spLocks noGrp="1"/>
          </p:cNvSpPr>
          <p:nvPr>
            <p:ph type="ftr" sz="quarter" idx="11"/>
          </p:nvPr>
        </p:nvSpPr>
        <p:spPr/>
        <p:txBody>
          <a:bodyPr/>
          <a:lstStyle>
            <a:extLst/>
          </a:lstStyle>
          <a:p>
            <a:pPr>
              <a:defRPr/>
            </a:pPr>
            <a:r>
              <a:rPr lang="fr-FR" smtClean="0"/>
              <a:t>AG - ISARA-Lyon</a:t>
            </a:r>
            <a:endParaRPr lang="fr-FR" dirty="0"/>
          </a:p>
        </p:txBody>
      </p:sp>
      <p:sp>
        <p:nvSpPr>
          <p:cNvPr id="7" name="Espace réservé du numéro de diapositive 6"/>
          <p:cNvSpPr>
            <a:spLocks noGrp="1"/>
          </p:cNvSpPr>
          <p:nvPr>
            <p:ph type="sldNum" sz="quarter" idx="12"/>
          </p:nvPr>
        </p:nvSpPr>
        <p:spPr>
          <a:xfrm>
            <a:off x="8641080" y="6514568"/>
            <a:ext cx="464288" cy="274320"/>
          </a:xfrm>
        </p:spPr>
        <p:txBody>
          <a:bodyPr/>
          <a:lstStyle>
            <a:extLst/>
          </a:lstStyle>
          <a:p>
            <a:pPr>
              <a:defRPr/>
            </a:pPr>
            <a:fld id="{B7EE53C0-6CD7-4ACE-BA70-798A3AF58B76}" type="slidenum">
              <a:rPr lang="fr-FR" smtClean="0"/>
              <a:pPr>
                <a:defRPr/>
              </a:pPr>
              <a:t>‹N°›</a:t>
            </a:fld>
            <a:endParaRPr lang="fr-FR"/>
          </a:p>
        </p:txBody>
      </p:sp>
      <p:sp>
        <p:nvSpPr>
          <p:cNvPr id="10" name="Rectangle 9"/>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Rectangle 9"/>
          <p:cNvSpPr/>
          <p:nvPr/>
        </p:nvSpPr>
        <p:spPr>
          <a:xfrm>
            <a:off x="616744"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extLst/>
          </a:lstStyle>
          <a:p>
            <a:pPr algn="ctr" eaLnBrk="1" latinLnBrk="0" hangingPunct="1"/>
            <a:endParaRPr kumimoji="0" lang="en-US"/>
          </a:p>
        </p:txBody>
      </p:sp>
      <p:sp>
        <p:nvSpPr>
          <p:cNvPr id="11" name="Rectangle 10"/>
          <p:cNvSpPr/>
          <p:nvPr/>
        </p:nvSpPr>
        <p:spPr>
          <a:xfrm>
            <a:off x="4800600"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extLst/>
          </a:lstStyle>
          <a:p>
            <a:pPr algn="ctr" eaLnBrk="1" latinLnBrk="0" hangingPunct="1"/>
            <a:endParaRPr kumimoji="0" lang="en-US"/>
          </a:p>
        </p:txBody>
      </p:sp>
      <p:sp>
        <p:nvSpPr>
          <p:cNvPr id="2" name="Titre 1"/>
          <p:cNvSpPr>
            <a:spLocks noGrp="1"/>
          </p:cNvSpPr>
          <p:nvPr>
            <p:ph type="title"/>
          </p:nvPr>
        </p:nvSpPr>
        <p:spPr>
          <a:xfrm>
            <a:off x="457200" y="251948"/>
            <a:ext cx="8229600" cy="1143000"/>
          </a:xfrm>
        </p:spPr>
        <p:txBody>
          <a:bodyPr anchor="b"/>
          <a:lstStyle>
            <a:lvl1pPr>
              <a:defRPr/>
            </a:lvl1pPr>
            <a:extLst/>
          </a:lstStyle>
          <a:p>
            <a:r>
              <a:rPr kumimoji="0" lang="fr-FR" smtClean="0"/>
              <a:t>Cliquez pour modifier le style du titre</a:t>
            </a:r>
            <a:endParaRPr kumimoji="0" lang="en-US"/>
          </a:p>
        </p:txBody>
      </p:sp>
      <p:sp>
        <p:nvSpPr>
          <p:cNvPr id="3" name="Espace réservé du texte 2"/>
          <p:cNvSpPr>
            <a:spLocks noGrp="1"/>
          </p:cNvSpPr>
          <p:nvPr>
            <p:ph type="body" idx="1"/>
          </p:nvPr>
        </p:nvSpPr>
        <p:spPr>
          <a:xfrm>
            <a:off x="457200" y="1535113"/>
            <a:ext cx="4040188"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fr-FR" smtClean="0"/>
              <a:t>Cliquez pour modifier les styles du texte du masque</a:t>
            </a:r>
          </a:p>
        </p:txBody>
      </p:sp>
      <p:sp>
        <p:nvSpPr>
          <p:cNvPr id="4" name="Espace réservé du texte 3"/>
          <p:cNvSpPr>
            <a:spLocks noGrp="1"/>
          </p:cNvSpPr>
          <p:nvPr>
            <p:ph type="body" sz="half" idx="3"/>
          </p:nvPr>
        </p:nvSpPr>
        <p:spPr>
          <a:xfrm>
            <a:off x="4645025" y="1535113"/>
            <a:ext cx="4041775"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fr-FR" smtClean="0"/>
              <a:t>Cliquez pour modifier les styles du texte du masque</a:t>
            </a:r>
          </a:p>
        </p:txBody>
      </p:sp>
      <p:sp>
        <p:nvSpPr>
          <p:cNvPr id="5" name="Espace réservé du contenu 4"/>
          <p:cNvSpPr>
            <a:spLocks noGrp="1"/>
          </p:cNvSpPr>
          <p:nvPr>
            <p:ph sz="quarter" idx="2"/>
          </p:nvPr>
        </p:nvSpPr>
        <p:spPr>
          <a:xfrm>
            <a:off x="457200" y="2362200"/>
            <a:ext cx="4040188" cy="3941763"/>
          </a:xfrm>
        </p:spPr>
        <p:txBody>
          <a:bodyPr lIns="91440"/>
          <a:lstStyle>
            <a:lvl1pPr>
              <a:defRPr sz="2200"/>
            </a:lvl1pPr>
            <a:lvl2pPr>
              <a:defRPr sz="2000"/>
            </a:lvl2pPr>
            <a:lvl3pPr>
              <a:defRPr sz="1800"/>
            </a:lvl3pPr>
            <a:lvl4pPr>
              <a:defRPr sz="1600"/>
            </a:lvl4pPr>
            <a:lvl5pPr>
              <a:defRPr sz="1600"/>
            </a:lvl5pPr>
            <a:extLst/>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6" name="Espace réservé du contenu 5"/>
          <p:cNvSpPr>
            <a:spLocks noGrp="1"/>
          </p:cNvSpPr>
          <p:nvPr>
            <p:ph sz="quarter" idx="4"/>
          </p:nvPr>
        </p:nvSpPr>
        <p:spPr>
          <a:xfrm>
            <a:off x="4645025" y="2362200"/>
            <a:ext cx="4041775" cy="3941763"/>
          </a:xfrm>
        </p:spPr>
        <p:txBody>
          <a:bodyPr/>
          <a:lstStyle>
            <a:lvl1pPr>
              <a:defRPr sz="2200"/>
            </a:lvl1pPr>
            <a:lvl2pPr>
              <a:defRPr sz="2000"/>
            </a:lvl2pPr>
            <a:lvl3pPr>
              <a:defRPr sz="1800"/>
            </a:lvl3pPr>
            <a:lvl4pPr>
              <a:defRPr sz="1600"/>
            </a:lvl4pPr>
            <a:lvl5pPr>
              <a:defRPr sz="1600"/>
            </a:lvl5pPr>
            <a:extLst/>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7" name="Espace réservé de la date 6"/>
          <p:cNvSpPr>
            <a:spLocks noGrp="1"/>
          </p:cNvSpPr>
          <p:nvPr>
            <p:ph type="dt" sz="half" idx="10"/>
          </p:nvPr>
        </p:nvSpPr>
        <p:spPr/>
        <p:txBody>
          <a:bodyPr/>
          <a:lstStyle>
            <a:extLst/>
          </a:lstStyle>
          <a:p>
            <a:pPr>
              <a:defRPr/>
            </a:pPr>
            <a:r>
              <a:rPr lang="fr-FR" smtClean="0"/>
              <a:t>10/29/2008</a:t>
            </a:r>
            <a:endParaRPr lang="fr-FR"/>
          </a:p>
        </p:txBody>
      </p:sp>
      <p:sp>
        <p:nvSpPr>
          <p:cNvPr id="8" name="Espace réservé du pied de page 7"/>
          <p:cNvSpPr>
            <a:spLocks noGrp="1"/>
          </p:cNvSpPr>
          <p:nvPr>
            <p:ph type="ftr" sz="quarter" idx="11"/>
          </p:nvPr>
        </p:nvSpPr>
        <p:spPr/>
        <p:txBody>
          <a:bodyPr/>
          <a:lstStyle>
            <a:extLst/>
          </a:lstStyle>
          <a:p>
            <a:pPr>
              <a:defRPr/>
            </a:pPr>
            <a:r>
              <a:rPr lang="fr-FR" smtClean="0"/>
              <a:t>AG - ISARA-Lyon</a:t>
            </a:r>
            <a:endParaRPr lang="fr-FR" dirty="0"/>
          </a:p>
        </p:txBody>
      </p:sp>
      <p:sp>
        <p:nvSpPr>
          <p:cNvPr id="9" name="Espace réservé du numéro de diapositive 8"/>
          <p:cNvSpPr>
            <a:spLocks noGrp="1"/>
          </p:cNvSpPr>
          <p:nvPr>
            <p:ph type="sldNum" sz="quarter" idx="12"/>
          </p:nvPr>
        </p:nvSpPr>
        <p:spPr>
          <a:xfrm>
            <a:off x="8641080" y="6514568"/>
            <a:ext cx="464288" cy="274320"/>
          </a:xfrm>
        </p:spPr>
        <p:txBody>
          <a:bodyPr/>
          <a:lstStyle>
            <a:extLst/>
          </a:lstStyle>
          <a:p>
            <a:pPr>
              <a:defRPr/>
            </a:pPr>
            <a:fld id="{C03CD68A-76C2-4E66-8120-DF3B8EE33B3C}" type="slidenum">
              <a:rPr lang="fr-FR" smtClean="0"/>
              <a:pPr>
                <a:defRPr/>
              </a:pPr>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457200" y="253218"/>
            <a:ext cx="8229600" cy="1143000"/>
          </a:xfrm>
        </p:spPr>
        <p:txBody>
          <a:bodyPr/>
          <a:lstStyle>
            <a:extLst/>
          </a:lstStyle>
          <a:p>
            <a:r>
              <a:rPr kumimoji="0" lang="fr-FR" smtClean="0"/>
              <a:t>Cliquez pour modifier le style du titre</a:t>
            </a:r>
            <a:endParaRPr kumimoji="0" lang="en-US"/>
          </a:p>
        </p:txBody>
      </p:sp>
      <p:sp>
        <p:nvSpPr>
          <p:cNvPr id="3" name="Espace réservé de la date 2"/>
          <p:cNvSpPr>
            <a:spLocks noGrp="1"/>
          </p:cNvSpPr>
          <p:nvPr>
            <p:ph type="dt" sz="half" idx="10"/>
          </p:nvPr>
        </p:nvSpPr>
        <p:spPr/>
        <p:txBody>
          <a:bodyPr/>
          <a:lstStyle>
            <a:extLst/>
          </a:lstStyle>
          <a:p>
            <a:pPr>
              <a:defRPr/>
            </a:pPr>
            <a:r>
              <a:rPr lang="fr-FR" smtClean="0"/>
              <a:t>10/29/2008</a:t>
            </a:r>
            <a:endParaRPr lang="fr-FR"/>
          </a:p>
        </p:txBody>
      </p:sp>
      <p:sp>
        <p:nvSpPr>
          <p:cNvPr id="4" name="Espace réservé du pied de page 3"/>
          <p:cNvSpPr>
            <a:spLocks noGrp="1"/>
          </p:cNvSpPr>
          <p:nvPr>
            <p:ph type="ftr" sz="quarter" idx="11"/>
          </p:nvPr>
        </p:nvSpPr>
        <p:spPr/>
        <p:txBody>
          <a:bodyPr/>
          <a:lstStyle>
            <a:extLst/>
          </a:lstStyle>
          <a:p>
            <a:pPr>
              <a:defRPr/>
            </a:pPr>
            <a:r>
              <a:rPr lang="fr-FR" smtClean="0"/>
              <a:t>AG - ISARA-Lyon</a:t>
            </a:r>
            <a:endParaRPr lang="fr-FR" dirty="0"/>
          </a:p>
        </p:txBody>
      </p:sp>
      <p:sp>
        <p:nvSpPr>
          <p:cNvPr id="5" name="Espace réservé du numéro de diapositive 4"/>
          <p:cNvSpPr>
            <a:spLocks noGrp="1"/>
          </p:cNvSpPr>
          <p:nvPr>
            <p:ph type="sldNum" sz="quarter" idx="12"/>
          </p:nvPr>
        </p:nvSpPr>
        <p:spPr/>
        <p:txBody>
          <a:bodyPr/>
          <a:lstStyle>
            <a:extLst/>
          </a:lstStyle>
          <a:p>
            <a:pPr>
              <a:defRPr/>
            </a:pPr>
            <a:fld id="{618E2C77-CD62-4AE0-9266-C44FBF5B9D3F}" type="slidenum">
              <a:rPr lang="fr-FR" smtClean="0"/>
              <a:pPr>
                <a:defRPr/>
              </a:pPr>
              <a:t>‹N°›</a:t>
            </a:fld>
            <a:endParaRPr lang="fr-FR"/>
          </a:p>
        </p:txBody>
      </p:sp>
      <p:sp>
        <p:nvSpPr>
          <p:cNvPr id="7" name="Rectangle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extLst/>
          </a:lstStyle>
          <a:p>
            <a:pPr>
              <a:defRPr/>
            </a:pPr>
            <a:r>
              <a:rPr lang="fr-FR" smtClean="0"/>
              <a:t>10/29/2008</a:t>
            </a:r>
            <a:endParaRPr lang="fr-FR"/>
          </a:p>
        </p:txBody>
      </p:sp>
      <p:sp>
        <p:nvSpPr>
          <p:cNvPr id="3" name="Espace réservé du pied de page 2"/>
          <p:cNvSpPr>
            <a:spLocks noGrp="1"/>
          </p:cNvSpPr>
          <p:nvPr>
            <p:ph type="ftr" sz="quarter" idx="11"/>
          </p:nvPr>
        </p:nvSpPr>
        <p:spPr/>
        <p:txBody>
          <a:bodyPr/>
          <a:lstStyle>
            <a:extLst/>
          </a:lstStyle>
          <a:p>
            <a:pPr>
              <a:defRPr/>
            </a:pPr>
            <a:r>
              <a:rPr lang="fr-FR" smtClean="0"/>
              <a:t>AG - ISARA-Lyon</a:t>
            </a:r>
            <a:endParaRPr lang="fr-FR" dirty="0"/>
          </a:p>
        </p:txBody>
      </p:sp>
      <p:sp>
        <p:nvSpPr>
          <p:cNvPr id="4" name="Espace réservé du numéro de diapositive 3"/>
          <p:cNvSpPr>
            <a:spLocks noGrp="1"/>
          </p:cNvSpPr>
          <p:nvPr>
            <p:ph type="sldNum" sz="quarter" idx="12"/>
          </p:nvPr>
        </p:nvSpPr>
        <p:spPr/>
        <p:txBody>
          <a:bodyPr/>
          <a:lstStyle>
            <a:extLst/>
          </a:lstStyle>
          <a:p>
            <a:pPr>
              <a:defRPr/>
            </a:pPr>
            <a:fld id="{D51A4403-08AB-4738-BCAA-A793F4FDD8C1}" type="slidenum">
              <a:rPr lang="fr-FR" smtClean="0"/>
              <a:pPr>
                <a:defRPr/>
              </a:pPr>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bg>
      <p:bgRef idx="1001">
        <a:schemeClr val="bg2"/>
      </p:bgRef>
    </p:bg>
    <p:spTree>
      <p:nvGrpSpPr>
        <p:cNvPr id="1" name=""/>
        <p:cNvGrpSpPr/>
        <p:nvPr/>
      </p:nvGrpSpPr>
      <p:grpSpPr>
        <a:xfrm>
          <a:off x="0" y="0"/>
          <a:ext cx="0" cy="0"/>
          <a:chOff x="0" y="0"/>
          <a:chExt cx="0" cy="0"/>
        </a:xfrm>
      </p:grpSpPr>
      <p:sp>
        <p:nvSpPr>
          <p:cNvPr id="8" name="Rectangle 7"/>
          <p:cNvSpPr/>
          <p:nvPr/>
        </p:nvSpPr>
        <p:spPr>
          <a:xfrm>
            <a:off x="5057552" y="105765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re 1"/>
          <p:cNvSpPr>
            <a:spLocks noGrp="1"/>
          </p:cNvSpPr>
          <p:nvPr>
            <p:ph type="title"/>
          </p:nvPr>
        </p:nvSpPr>
        <p:spPr>
          <a:xfrm>
            <a:off x="4963136" y="304800"/>
            <a:ext cx="3931920" cy="762000"/>
          </a:xfrm>
        </p:spPr>
        <p:txBody>
          <a:bodyPr anchor="b"/>
          <a:lstStyle>
            <a:lvl1pPr marL="0" algn="r">
              <a:buNone/>
              <a:defRPr sz="2000" b="1"/>
            </a:lvl1pPr>
            <a:extLst/>
          </a:lstStyle>
          <a:p>
            <a:r>
              <a:rPr kumimoji="0" lang="fr-FR" smtClean="0"/>
              <a:t>Cliquez pour modifier le style du titre</a:t>
            </a:r>
            <a:endParaRPr kumimoji="0" lang="en-US"/>
          </a:p>
        </p:txBody>
      </p:sp>
      <p:sp>
        <p:nvSpPr>
          <p:cNvPr id="3" name="Espace réservé du texte 2"/>
          <p:cNvSpPr>
            <a:spLocks noGrp="1"/>
          </p:cNvSpPr>
          <p:nvPr>
            <p:ph type="body" idx="2"/>
          </p:nvPr>
        </p:nvSpPr>
        <p:spPr>
          <a:xfrm>
            <a:off x="4963136" y="1107560"/>
            <a:ext cx="3931920" cy="1066800"/>
          </a:xfrm>
        </p:spPr>
        <p:txBody>
          <a:bodyPr/>
          <a:lstStyle>
            <a:lvl1pPr marL="0" indent="0" algn="r">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fr-FR" smtClean="0"/>
              <a:t>Cliquez pour modifier les styles du texte du masque</a:t>
            </a:r>
          </a:p>
        </p:txBody>
      </p:sp>
      <p:sp>
        <p:nvSpPr>
          <p:cNvPr id="4" name="Espace réservé du contenu 3"/>
          <p:cNvSpPr>
            <a:spLocks noGrp="1"/>
          </p:cNvSpPr>
          <p:nvPr>
            <p:ph sz="half" idx="1"/>
          </p:nvPr>
        </p:nvSpPr>
        <p:spPr>
          <a:xfrm>
            <a:off x="228600" y="2209800"/>
            <a:ext cx="8666456" cy="3977640"/>
          </a:xfrm>
        </p:spPr>
        <p:txBody>
          <a:bodyPr/>
          <a:lstStyle>
            <a:lvl1pPr marL="292608">
              <a:defRPr sz="3200"/>
            </a:lvl1pPr>
            <a:lvl2pPr marL="594360">
              <a:defRPr sz="2800"/>
            </a:lvl2pPr>
            <a:lvl3pPr marL="822960">
              <a:defRPr sz="2400"/>
            </a:lvl3pPr>
            <a:lvl4pPr marL="1051560">
              <a:defRPr sz="2000"/>
            </a:lvl4pPr>
            <a:lvl5pPr marL="1261872">
              <a:defRPr sz="2000"/>
            </a:lvl5pPr>
            <a:extLst/>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9" name="Espace réservé de la date 8"/>
          <p:cNvSpPr>
            <a:spLocks noGrp="1"/>
          </p:cNvSpPr>
          <p:nvPr>
            <p:ph type="dt" sz="half" idx="10"/>
          </p:nvPr>
        </p:nvSpPr>
        <p:spPr>
          <a:xfrm>
            <a:off x="5562600" y="6513670"/>
            <a:ext cx="3002280" cy="274320"/>
          </a:xfrm>
        </p:spPr>
        <p:txBody>
          <a:bodyPr vert="horz" rtlCol="0"/>
          <a:lstStyle>
            <a:extLst/>
          </a:lstStyle>
          <a:p>
            <a:pPr>
              <a:defRPr/>
            </a:pPr>
            <a:r>
              <a:rPr lang="fr-FR" smtClean="0"/>
              <a:t>10/29/2008</a:t>
            </a:r>
            <a:endParaRPr lang="fr-FR"/>
          </a:p>
        </p:txBody>
      </p:sp>
      <p:sp>
        <p:nvSpPr>
          <p:cNvPr id="10" name="Espace réservé du numéro de diapositive 9"/>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pPr>
              <a:defRPr/>
            </a:pPr>
            <a:fld id="{C82CC416-D03C-4468-BE5C-9391294B03A7}" type="slidenum">
              <a:rPr lang="fr-FR" smtClean="0"/>
              <a:pPr>
                <a:defRPr/>
              </a:pPr>
              <a:t>‹N°›</a:t>
            </a:fld>
            <a:endParaRPr lang="fr-FR"/>
          </a:p>
        </p:txBody>
      </p:sp>
      <p:sp>
        <p:nvSpPr>
          <p:cNvPr id="11" name="Espace réservé du pied de page 10"/>
          <p:cNvSpPr>
            <a:spLocks noGrp="1"/>
          </p:cNvSpPr>
          <p:nvPr>
            <p:ph type="ftr" sz="quarter" idx="12"/>
          </p:nvPr>
        </p:nvSpPr>
        <p:spPr>
          <a:xfrm>
            <a:off x="1600200" y="6513670"/>
            <a:ext cx="3907464" cy="274320"/>
          </a:xfrm>
        </p:spPr>
        <p:txBody>
          <a:bodyPr vert="horz" rtlCol="0"/>
          <a:lstStyle>
            <a:extLst/>
          </a:lstStyle>
          <a:p>
            <a:pPr>
              <a:defRPr/>
            </a:pPr>
            <a:r>
              <a:rPr lang="fr-FR" smtClean="0"/>
              <a:t>AG - ISARA-Lyon</a:t>
            </a:r>
            <a:endParaRPr lang="fr-FR" dirty="0"/>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3040443" y="4724400"/>
            <a:ext cx="5486400" cy="664536"/>
          </a:xfrm>
        </p:spPr>
        <p:txBody>
          <a:bodyPr anchor="b"/>
          <a:lstStyle>
            <a:lvl1pPr marL="0" algn="r">
              <a:buNone/>
              <a:defRPr sz="2000" b="1"/>
            </a:lvl1pPr>
            <a:extLst/>
          </a:lstStyle>
          <a:p>
            <a:r>
              <a:rPr kumimoji="0" lang="fr-FR" smtClean="0"/>
              <a:t>Cliquez pour modifier le style du titre</a:t>
            </a:r>
            <a:endParaRPr kumimoji="0" lang="en-US"/>
          </a:p>
        </p:txBody>
      </p:sp>
      <p:sp>
        <p:nvSpPr>
          <p:cNvPr id="4" name="Espace réservé du texte 3"/>
          <p:cNvSpPr>
            <a:spLocks noGrp="1"/>
          </p:cNvSpPr>
          <p:nvPr>
            <p:ph type="body" sz="half" idx="2"/>
          </p:nvPr>
        </p:nvSpPr>
        <p:spPr>
          <a:xfrm>
            <a:off x="3040443" y="5388936"/>
            <a:ext cx="5486400" cy="912255"/>
          </a:xfrm>
        </p:spPr>
        <p:txBody>
          <a:bodyPr/>
          <a:lstStyle>
            <a:lvl1pPr marL="0" indent="0" algn="r">
              <a:spcBef>
                <a:spcPts val="0"/>
              </a:spcBef>
              <a:buNone/>
              <a:defRPr sz="1400"/>
            </a:lvl1pPr>
            <a:lvl2pPr>
              <a:defRPr sz="1200"/>
            </a:lvl2pPr>
            <a:lvl3pPr>
              <a:defRPr sz="1000"/>
            </a:lvl3pPr>
            <a:lvl4pPr>
              <a:defRPr sz="900"/>
            </a:lvl4pPr>
            <a:lvl5pPr>
              <a:defRPr sz="900"/>
            </a:lvl5pPr>
            <a:extLst/>
          </a:lstStyle>
          <a:p>
            <a:pPr lvl="0" eaLnBrk="1" latinLnBrk="0" hangingPunct="1"/>
            <a:r>
              <a:rPr kumimoji="0" lang="fr-FR" smtClean="0"/>
              <a:t>Cliquez pour modifier les styles du texte du masque</a:t>
            </a:r>
          </a:p>
        </p:txBody>
      </p:sp>
      <p:sp>
        <p:nvSpPr>
          <p:cNvPr id="13" name="Espace réservé pour une image  12"/>
          <p:cNvSpPr>
            <a:spLocks noGrp="1"/>
          </p:cNvSpPr>
          <p:nvPr>
            <p:ph type="pic" idx="1"/>
          </p:nvPr>
        </p:nvSpPr>
        <p:spPr>
          <a:xfrm>
            <a:off x="304800" y="249864"/>
            <a:ext cx="8534400" cy="4343400"/>
          </a:xfrm>
          <a:prstGeom prst="round2DiagRect">
            <a:avLst>
              <a:gd name="adj1" fmla="val 11403"/>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extLst/>
          </a:lstStyle>
          <a:p>
            <a:pPr marL="0" algn="l" rtl="0" eaLnBrk="1" latinLnBrk="0" hangingPunct="1"/>
            <a:r>
              <a:rPr kumimoji="0" lang="fr-FR" smtClean="0">
                <a:solidFill>
                  <a:schemeClr val="lt1"/>
                </a:solidFill>
                <a:latin typeface="+mn-lt"/>
                <a:ea typeface="+mn-ea"/>
                <a:cs typeface="+mn-cs"/>
              </a:rPr>
              <a:t>Cliquez sur l'icône pour ajouter une image</a:t>
            </a:r>
            <a:endParaRPr kumimoji="0" lang="en-US" dirty="0">
              <a:solidFill>
                <a:schemeClr val="lt1"/>
              </a:solidFill>
              <a:latin typeface="+mn-lt"/>
              <a:ea typeface="+mn-ea"/>
              <a:cs typeface="+mn-cs"/>
            </a:endParaRPr>
          </a:p>
        </p:txBody>
      </p:sp>
      <p:sp>
        <p:nvSpPr>
          <p:cNvPr id="8" name="Espace réservé de la date 7"/>
          <p:cNvSpPr>
            <a:spLocks noGrp="1"/>
          </p:cNvSpPr>
          <p:nvPr>
            <p:ph type="dt" sz="half" idx="10"/>
          </p:nvPr>
        </p:nvSpPr>
        <p:spPr>
          <a:xfrm>
            <a:off x="5562600" y="6509004"/>
            <a:ext cx="3002280" cy="274320"/>
          </a:xfrm>
        </p:spPr>
        <p:txBody>
          <a:bodyPr vert="horz" rtlCol="0"/>
          <a:lstStyle>
            <a:extLst/>
          </a:lstStyle>
          <a:p>
            <a:pPr>
              <a:defRPr/>
            </a:pPr>
            <a:r>
              <a:rPr lang="fr-FR" smtClean="0"/>
              <a:t>10/29/2008</a:t>
            </a:r>
            <a:endParaRPr lang="fr-FR"/>
          </a:p>
        </p:txBody>
      </p:sp>
      <p:sp>
        <p:nvSpPr>
          <p:cNvPr id="9" name="Espace réservé du numéro de diapositive 8"/>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pPr>
              <a:defRPr/>
            </a:pPr>
            <a:fld id="{91FB3328-2615-46C5-BA57-499577AE93FE}" type="slidenum">
              <a:rPr lang="fr-FR" smtClean="0"/>
              <a:pPr>
                <a:defRPr/>
              </a:pPr>
              <a:t>‹N°›</a:t>
            </a:fld>
            <a:endParaRPr lang="fr-FR"/>
          </a:p>
        </p:txBody>
      </p:sp>
      <p:sp>
        <p:nvSpPr>
          <p:cNvPr id="10" name="Espace réservé du pied de page 9"/>
          <p:cNvSpPr>
            <a:spLocks noGrp="1"/>
          </p:cNvSpPr>
          <p:nvPr>
            <p:ph type="ftr" sz="quarter" idx="12"/>
          </p:nvPr>
        </p:nvSpPr>
        <p:spPr>
          <a:xfrm>
            <a:off x="1600200" y="6509004"/>
            <a:ext cx="3907464" cy="274320"/>
          </a:xfrm>
        </p:spPr>
        <p:txBody>
          <a:bodyPr vert="horz" rtlCol="0"/>
          <a:lstStyle>
            <a:extLst/>
          </a:lstStyle>
          <a:p>
            <a:pPr>
              <a:defRPr/>
            </a:pPr>
            <a:r>
              <a:rPr lang="fr-FR" smtClean="0"/>
              <a:t>AG - ISARA-Lyon</a:t>
            </a:r>
            <a:endParaRPr lang="fr-F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creativecommons.org/licenses/by-nc-sa/2.0/fr/"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Arrondir un rectangle avec un coin diagonal 6"/>
          <p:cNvSpPr/>
          <p:nvPr/>
        </p:nvSpPr>
        <p:spPr>
          <a:xfrm>
            <a:off x="164592" y="147085"/>
            <a:ext cx="8810846" cy="6565392"/>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 name="Espace réservé du pied de page 2"/>
          <p:cNvSpPr>
            <a:spLocks noGrp="1"/>
          </p:cNvSpPr>
          <p:nvPr>
            <p:ph type="ftr" sz="quarter" idx="3"/>
          </p:nvPr>
        </p:nvSpPr>
        <p:spPr>
          <a:xfrm>
            <a:off x="1295400" y="6400800"/>
            <a:ext cx="4212264" cy="274320"/>
          </a:xfrm>
          <a:prstGeom prst="rect">
            <a:avLst/>
          </a:prstGeom>
        </p:spPr>
        <p:txBody>
          <a:bodyPr/>
          <a:lstStyle>
            <a:lvl1pPr algn="r" eaLnBrk="1" latinLnBrk="0" hangingPunct="1">
              <a:defRPr kumimoji="0" sz="1300">
                <a:solidFill>
                  <a:schemeClr val="bg2">
                    <a:tint val="60000"/>
                    <a:satMod val="155000"/>
                  </a:schemeClr>
                </a:solidFill>
              </a:defRPr>
            </a:lvl1pPr>
            <a:extLst/>
          </a:lstStyle>
          <a:p>
            <a:pPr>
              <a:defRPr/>
            </a:pPr>
            <a:r>
              <a:rPr lang="fr-FR" smtClean="0"/>
              <a:t>AG - ISARA-Lyon</a:t>
            </a:r>
            <a:endParaRPr lang="fr-FR" dirty="0"/>
          </a:p>
        </p:txBody>
      </p:sp>
      <p:sp>
        <p:nvSpPr>
          <p:cNvPr id="14" name="Espace réservé de la date 13"/>
          <p:cNvSpPr>
            <a:spLocks noGrp="1"/>
          </p:cNvSpPr>
          <p:nvPr>
            <p:ph type="dt" sz="half" idx="2"/>
          </p:nvPr>
        </p:nvSpPr>
        <p:spPr>
          <a:xfrm>
            <a:off x="5562600" y="6400800"/>
            <a:ext cx="3002280" cy="274320"/>
          </a:xfrm>
          <a:prstGeom prst="rect">
            <a:avLst/>
          </a:prstGeom>
        </p:spPr>
        <p:txBody>
          <a:bodyPr/>
          <a:lstStyle>
            <a:lvl1pPr algn="l" eaLnBrk="1" latinLnBrk="0" hangingPunct="1">
              <a:defRPr kumimoji="0" sz="1300">
                <a:solidFill>
                  <a:schemeClr val="bg2">
                    <a:tint val="60000"/>
                    <a:satMod val="155000"/>
                  </a:schemeClr>
                </a:solidFill>
              </a:defRPr>
            </a:lvl1pPr>
            <a:extLst/>
          </a:lstStyle>
          <a:p>
            <a:pPr>
              <a:defRPr/>
            </a:pPr>
            <a:r>
              <a:rPr lang="fr-FR" smtClean="0"/>
              <a:t>10/29/2008</a:t>
            </a:r>
            <a:endParaRPr lang="fr-FR"/>
          </a:p>
        </p:txBody>
      </p:sp>
      <p:sp>
        <p:nvSpPr>
          <p:cNvPr id="23" name="Espace réservé du numéro de diapositive 22"/>
          <p:cNvSpPr>
            <a:spLocks noGrp="1"/>
          </p:cNvSpPr>
          <p:nvPr>
            <p:ph type="sldNum" sz="quarter" idx="4"/>
          </p:nvPr>
        </p:nvSpPr>
        <p:spPr>
          <a:xfrm>
            <a:off x="8638952" y="6514568"/>
            <a:ext cx="464288" cy="274320"/>
          </a:xfrm>
          <a:prstGeom prst="rect">
            <a:avLst/>
          </a:prstGeom>
        </p:spPr>
        <p:txBody>
          <a:bodyPr anchor="ctr"/>
          <a:lstStyle>
            <a:lvl1pPr algn="r" eaLnBrk="1" latinLnBrk="0" hangingPunct="1">
              <a:defRPr kumimoji="0" sz="1600">
                <a:solidFill>
                  <a:schemeClr val="tx2">
                    <a:shade val="90000"/>
                  </a:schemeClr>
                </a:solidFill>
                <a:effectLst/>
              </a:defRPr>
            </a:lvl1pPr>
            <a:extLst/>
          </a:lstStyle>
          <a:p>
            <a:pPr>
              <a:defRPr/>
            </a:pPr>
            <a:fld id="{6127F0ED-5B4B-411E-90B1-6C09F1D62279}" type="slidenum">
              <a:rPr lang="fr-FR" smtClean="0"/>
              <a:pPr>
                <a:defRPr/>
              </a:pPr>
              <a:t>‹N°›</a:t>
            </a:fld>
            <a:endParaRPr lang="fr-FR"/>
          </a:p>
        </p:txBody>
      </p:sp>
      <p:sp>
        <p:nvSpPr>
          <p:cNvPr id="22" name="Espace réservé du titre 21"/>
          <p:cNvSpPr>
            <a:spLocks noGrp="1"/>
          </p:cNvSpPr>
          <p:nvPr>
            <p:ph type="title"/>
          </p:nvPr>
        </p:nvSpPr>
        <p:spPr>
          <a:xfrm>
            <a:off x="457200" y="253536"/>
            <a:ext cx="8229600" cy="1143000"/>
          </a:xfrm>
          <a:prstGeom prst="rect">
            <a:avLst/>
          </a:prstGeom>
        </p:spPr>
        <p:txBody>
          <a:bodyPr rIns="91440" anchor="b">
            <a:normAutofit/>
            <a:scene3d>
              <a:camera prst="orthographicFront"/>
              <a:lightRig rig="soft" dir="t">
                <a:rot lat="0" lon="0" rev="2400000"/>
              </a:lightRig>
            </a:scene3d>
            <a:sp3d>
              <a:bevelT w="19050" h="12700"/>
            </a:sp3d>
          </a:bodyPr>
          <a:lstStyle>
            <a:extLst/>
          </a:lstStyle>
          <a:p>
            <a:r>
              <a:rPr kumimoji="0" lang="fr-FR" smtClean="0"/>
              <a:t>Cliquez pour modifier le style du titre</a:t>
            </a:r>
            <a:endParaRPr kumimoji="0" lang="en-US"/>
          </a:p>
        </p:txBody>
      </p:sp>
      <p:sp>
        <p:nvSpPr>
          <p:cNvPr id="13" name="Espace réservé du texte 12"/>
          <p:cNvSpPr>
            <a:spLocks noGrp="1"/>
          </p:cNvSpPr>
          <p:nvPr>
            <p:ph type="body" idx="1"/>
          </p:nvPr>
        </p:nvSpPr>
        <p:spPr>
          <a:xfrm>
            <a:off x="457200" y="1646237"/>
            <a:ext cx="8229600" cy="4526280"/>
          </a:xfrm>
          <a:prstGeom prst="rect">
            <a:avLst/>
          </a:prstGeom>
        </p:spPr>
        <p:txBody>
          <a:bodyPr>
            <a:normAutofit/>
          </a:bodyPr>
          <a:lstStyle>
            <a:extLst/>
          </a:lstStyle>
          <a:p>
            <a:pPr lvl="0" eaLnBrk="1" latinLnBrk="0" hangingPunct="1"/>
            <a:r>
              <a:rPr kumimoji="0" lang="fr-FR" smtClean="0"/>
              <a:t>Cliquez pour modifier les styles du texte du masque</a:t>
            </a:r>
          </a:p>
          <a:p>
            <a:pPr lvl="1" eaLnBrk="1" latinLnBrk="0" hangingPunct="1"/>
            <a:r>
              <a:rPr kumimoji="0" lang="fr-FR" smtClean="0"/>
              <a:t>Deuxième niveau</a:t>
            </a:r>
          </a:p>
          <a:p>
            <a:pPr lvl="2" eaLnBrk="1" latinLnBrk="0" hangingPunct="1"/>
            <a:r>
              <a:rPr kumimoji="0" lang="fr-FR" smtClean="0"/>
              <a:t>Troisième niveau</a:t>
            </a:r>
          </a:p>
          <a:p>
            <a:pPr lvl="3" eaLnBrk="1" latinLnBrk="0" hangingPunct="1"/>
            <a:r>
              <a:rPr kumimoji="0" lang="fr-FR" smtClean="0"/>
              <a:t>Quatrième niveau</a:t>
            </a:r>
          </a:p>
          <a:p>
            <a:pPr lvl="4" eaLnBrk="1" latinLnBrk="0" hangingPunct="1"/>
            <a:r>
              <a:rPr kumimoji="0" lang="fr-FR" smtClean="0"/>
              <a:t>Cinquième niveau</a:t>
            </a:r>
            <a:endParaRPr kumimoji="0" lang="en-US"/>
          </a:p>
        </p:txBody>
      </p:sp>
      <p:pic>
        <p:nvPicPr>
          <p:cNvPr id="8" name="Image 7" descr="88x31.png">
            <a:hlinkClick r:id="rId13"/>
          </p:cNvPr>
          <p:cNvPicPr>
            <a:picLocks noChangeAspect="1"/>
          </p:cNvPicPr>
          <p:nvPr userDrawn="1"/>
        </p:nvPicPr>
        <p:blipFill>
          <a:blip r:embed="rId14"/>
          <a:stretch>
            <a:fillRect/>
          </a:stretch>
        </p:blipFill>
        <p:spPr>
          <a:xfrm>
            <a:off x="3139668" y="6377429"/>
            <a:ext cx="898376" cy="316474"/>
          </a:xfrm>
          <a:prstGeom prst="rect">
            <a:avLst/>
          </a:prstGeom>
        </p:spPr>
      </p:pic>
    </p:spTree>
  </p:cSld>
  <p:clrMap bg1="dk1" tx1="lt1" bg2="dk2" tx2="lt2" accent1="accent1" accent2="accent2" accent3="accent3" accent4="accent4" accent5="accent5" accent6="accent6" hlink="hlink" folHlink="folHlink"/>
  <p:sldLayoutIdLst>
    <p:sldLayoutId id="2147484169" r:id="rId1"/>
    <p:sldLayoutId id="2147484170" r:id="rId2"/>
    <p:sldLayoutId id="2147484171" r:id="rId3"/>
    <p:sldLayoutId id="2147484172" r:id="rId4"/>
    <p:sldLayoutId id="2147484173" r:id="rId5"/>
    <p:sldLayoutId id="2147484174" r:id="rId6"/>
    <p:sldLayoutId id="2147484175" r:id="rId7"/>
    <p:sldLayoutId id="2147484176" r:id="rId8"/>
    <p:sldLayoutId id="2147484177" r:id="rId9"/>
    <p:sldLayoutId id="2147484178" r:id="rId10"/>
    <p:sldLayoutId id="2147484179" r:id="rId11"/>
  </p:sldLayoutIdLst>
  <p:hf hdr="0" dt="0"/>
  <p:txStyles>
    <p:title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p:titleStyle>
    <p:bodyStyle>
      <a:lvl1pPr marL="292100" indent="-292100" algn="l" rtl="0" eaLnBrk="1" latinLnBrk="0" hangingPunct="1">
        <a:spcBef>
          <a:spcPts val="0"/>
        </a:spcBef>
        <a:buClr>
          <a:schemeClr val="accent1"/>
        </a:buClr>
        <a:buSzPct val="70000"/>
        <a:buFont typeface="Wingdings 2"/>
        <a:buChar char=""/>
        <a:defRPr kumimoji="0" sz="3200" kern="1200">
          <a:solidFill>
            <a:schemeClr val="tx1"/>
          </a:solidFill>
          <a:latin typeface="+mn-lt"/>
          <a:ea typeface="+mn-ea"/>
          <a:cs typeface="+mn-cs"/>
        </a:defRPr>
      </a:lvl1pPr>
      <a:lvl2pPr marL="640080" indent="-228600" algn="l" rtl="0" eaLnBrk="1" latinLnBrk="0" hangingPunct="1">
        <a:spcBef>
          <a:spcPts val="400"/>
        </a:spcBef>
        <a:buClr>
          <a:schemeClr val="accent2"/>
        </a:buClr>
        <a:buSzPct val="90000"/>
        <a:buFontTx/>
        <a:buChar char="•"/>
        <a:defRPr kumimoji="0" sz="2600" kern="1200">
          <a:solidFill>
            <a:schemeClr val="tx1"/>
          </a:solidFill>
          <a:latin typeface="+mn-lt"/>
          <a:ea typeface="+mn-ea"/>
          <a:cs typeface="+mn-cs"/>
        </a:defRPr>
      </a:lvl2pPr>
      <a:lvl3pPr marL="822960" indent="-192024" algn="l" rtl="0" eaLnBrk="1" latinLnBrk="0" hangingPunct="1">
        <a:spcBef>
          <a:spcPts val="400"/>
        </a:spcBef>
        <a:buClr>
          <a:schemeClr val="accent3"/>
        </a:buClr>
        <a:buSzPct val="100000"/>
        <a:buFont typeface="Wingdings 2"/>
        <a:buChar char=""/>
        <a:defRPr kumimoji="0" sz="2300" kern="1200">
          <a:solidFill>
            <a:schemeClr val="tx1"/>
          </a:solidFill>
          <a:latin typeface="+mn-lt"/>
          <a:ea typeface="+mn-ea"/>
          <a:cs typeface="+mn-cs"/>
        </a:defRPr>
      </a:lvl3pPr>
      <a:lvl4pPr marL="1005840" indent="-182880" algn="l" rtl="0" eaLnBrk="1" latinLnBrk="0" hangingPunct="1">
        <a:spcBef>
          <a:spcPts val="400"/>
        </a:spcBef>
        <a:buClr>
          <a:schemeClr val="accent3"/>
        </a:buClr>
        <a:buSzPct val="100000"/>
        <a:buFont typeface="Wingdings 2"/>
        <a:buChar char=""/>
        <a:defRPr kumimoji="0" sz="2000" kern="1200">
          <a:solidFill>
            <a:schemeClr val="tx1"/>
          </a:solidFill>
          <a:latin typeface="+mn-lt"/>
          <a:ea typeface="+mn-ea"/>
          <a:cs typeface="+mn-cs"/>
        </a:defRPr>
      </a:lvl4pPr>
      <a:lvl5pPr marL="1188720" indent="-182880" algn="l" rtl="0" eaLnBrk="1" latinLnBrk="0" hangingPunct="1">
        <a:spcBef>
          <a:spcPts val="400"/>
        </a:spcBef>
        <a:buClr>
          <a:schemeClr val="accent3"/>
        </a:buClr>
        <a:buSzPct val="100000"/>
        <a:buFont typeface="Wingdings 2"/>
        <a:buChar char=""/>
        <a:defRPr kumimoji="0" sz="1900" kern="1200">
          <a:solidFill>
            <a:schemeClr val="tx1"/>
          </a:solidFill>
          <a:latin typeface="+mn-lt"/>
          <a:ea typeface="+mn-ea"/>
          <a:cs typeface="+mn-cs"/>
        </a:defRPr>
      </a:lvl5pPr>
      <a:lvl6pPr marL="1371600" indent="-173736" algn="l" rtl="0"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r>
              <a:rPr lang="fr-FR" smtClean="0"/>
              <a:t>10/29/2008</a:t>
            </a:r>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fr-FR" smtClean="0"/>
              <a:t>AG - ISARA-Lyon</a:t>
            </a:r>
            <a:endParaRPr lang="fr-FR" dirty="0"/>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6127F0ED-5B4B-411E-90B1-6C09F1D62279}" type="slidenum">
              <a:rPr lang="fr-FR" smtClean="0"/>
              <a:pPr>
                <a:defRPr/>
              </a:pPr>
              <a:t>‹N°›</a:t>
            </a:fld>
            <a:endParaRPr lang="fr-FR"/>
          </a:p>
        </p:txBody>
      </p:sp>
    </p:spTree>
  </p:cSld>
  <p:clrMap bg1="lt1" tx1="dk1" bg2="lt2" tx2="dk2" accent1="accent1" accent2="accent2" accent3="accent3" accent4="accent4" accent5="accent5" accent6="accent6" hlink="hlink" folHlink="folHlink"/>
  <p:sldLayoutIdLst>
    <p:sldLayoutId id="2147484205" r:id="rId1"/>
    <p:sldLayoutId id="2147484206" r:id="rId2"/>
    <p:sldLayoutId id="2147484207" r:id="rId3"/>
    <p:sldLayoutId id="2147484208" r:id="rId4"/>
    <p:sldLayoutId id="2147484209" r:id="rId5"/>
    <p:sldLayoutId id="2147484210" r:id="rId6"/>
    <p:sldLayoutId id="2147484211" r:id="rId7"/>
    <p:sldLayoutId id="2147484212" r:id="rId8"/>
    <p:sldLayoutId id="2147484213" r:id="rId9"/>
    <p:sldLayoutId id="2147484214" r:id="rId10"/>
    <p:sldLayoutId id="2147484215"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4.png"/><Relationship Id="rId5" Type="http://schemas.openxmlformats.org/officeDocument/2006/relationships/hyperlink" Target="http://creativecommons.org/licenses/by-nc-sa/2.0/fr/" TargetMode="Externa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hyperlink" Target="chicken.ppt"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25.emf"/><Relationship Id="rId4" Type="http://schemas.openxmlformats.org/officeDocument/2006/relationships/oleObject" Target="../embeddings/oleObject1.bin"/></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27.gif"/><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0.wmf"/></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gif"/><Relationship Id="rId7"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0.wmf"/></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8.wmf"/></Relationships>
</file>

<file path=ppt/slides/_rels/slide31.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45.gif"/><Relationship Id="rId7"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2.jpe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5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5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5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9.xml"/><Relationship Id="rId1" Type="http://schemas.openxmlformats.org/officeDocument/2006/relationships/themeOverride" Target="../theme/themeOverride7.xml"/><Relationship Id="rId4" Type="http://schemas.openxmlformats.org/officeDocument/2006/relationships/image" Target="../media/image69.wmf"/></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a:spLocks noGrp="1"/>
          </p:cNvSpPr>
          <p:nvPr>
            <p:ph type="ctrTitle"/>
          </p:nvPr>
        </p:nvSpPr>
        <p:spPr>
          <a:xfrm>
            <a:off x="464234" y="381001"/>
            <a:ext cx="8229600" cy="2209800"/>
          </a:xfrm>
        </p:spPr>
        <p:txBody>
          <a:bodyPr>
            <a:normAutofit fontScale="90000"/>
          </a:bodyPr>
          <a:lstStyle/>
          <a:p>
            <a:pPr indent="0" eaLnBrk="1" fontAlgn="auto" hangingPunct="1">
              <a:spcAft>
                <a:spcPts val="0"/>
              </a:spcAft>
              <a:defRPr/>
            </a:pPr>
            <a:r>
              <a:rPr lang="fr-FR" dirty="0" smtClean="0">
                <a:solidFill>
                  <a:schemeClr val="tx2">
                    <a:tint val="100000"/>
                    <a:shade val="90000"/>
                    <a:satMod val="250000"/>
                    <a:alpha val="100000"/>
                  </a:schemeClr>
                </a:solidFill>
              </a:rPr>
              <a:t>Du bon usage des </a:t>
            </a:r>
            <a:r>
              <a:rPr lang="fr-FR" dirty="0" smtClean="0">
                <a:solidFill>
                  <a:srgbClr val="FFFF00"/>
                </a:solidFill>
              </a:rPr>
              <a:t>diaporamas</a:t>
            </a:r>
            <a:r>
              <a:rPr lang="fr-FR" dirty="0" smtClean="0">
                <a:solidFill>
                  <a:schemeClr val="tx2">
                    <a:tint val="100000"/>
                    <a:shade val="90000"/>
                    <a:satMod val="250000"/>
                    <a:alpha val="100000"/>
                  </a:schemeClr>
                </a:solidFill>
              </a:rPr>
              <a:t> pour les soutenances orales</a:t>
            </a:r>
            <a:endParaRPr lang="fr-FR" dirty="0">
              <a:solidFill>
                <a:schemeClr val="tx2">
                  <a:tint val="100000"/>
                  <a:shade val="90000"/>
                  <a:satMod val="250000"/>
                  <a:alpha val="100000"/>
                </a:schemeClr>
              </a:solidFill>
            </a:endParaRPr>
          </a:p>
        </p:txBody>
      </p:sp>
      <p:sp>
        <p:nvSpPr>
          <p:cNvPr id="11" name="Sous-titre 2"/>
          <p:cNvSpPr>
            <a:spLocks noGrp="1"/>
          </p:cNvSpPr>
          <p:nvPr>
            <p:ph type="subTitle" idx="1"/>
          </p:nvPr>
        </p:nvSpPr>
        <p:spPr>
          <a:xfrm>
            <a:off x="2133600" y="2819400"/>
            <a:ext cx="6559550" cy="1752600"/>
          </a:xfrm>
        </p:spPr>
        <p:txBody>
          <a:bodyPr/>
          <a:lstStyle/>
          <a:p>
            <a:pPr eaLnBrk="1" hangingPunct="1">
              <a:spcBef>
                <a:spcPct val="0"/>
              </a:spcBef>
            </a:pPr>
            <a:r>
              <a:rPr lang="fr-FR" dirty="0" smtClean="0"/>
              <a:t>Alain Gay</a:t>
            </a:r>
          </a:p>
          <a:p>
            <a:pPr eaLnBrk="1" hangingPunct="1">
              <a:spcBef>
                <a:spcPct val="0"/>
              </a:spcBef>
            </a:pPr>
            <a:endParaRPr lang="fr-FR" dirty="0" smtClean="0"/>
          </a:p>
        </p:txBody>
      </p:sp>
      <p:pic>
        <p:nvPicPr>
          <p:cNvPr id="12" name="Picture 4" descr="logo quadri"/>
          <p:cNvPicPr>
            <a:picLocks noChangeAspect="1" noChangeArrowheads="1"/>
          </p:cNvPicPr>
          <p:nvPr/>
        </p:nvPicPr>
        <p:blipFill>
          <a:blip r:embed="rId4" cstate="screen"/>
          <a:srcRect/>
          <a:stretch>
            <a:fillRect/>
          </a:stretch>
        </p:blipFill>
        <p:spPr bwMode="auto">
          <a:xfrm>
            <a:off x="1500166" y="3643314"/>
            <a:ext cx="3967923" cy="177324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5" name="ZoneTexte 4">
            <a:hlinkClick r:id="rId5"/>
          </p:cNvPr>
          <p:cNvSpPr txBox="1"/>
          <p:nvPr/>
        </p:nvSpPr>
        <p:spPr>
          <a:xfrm>
            <a:off x="518307" y="6286520"/>
            <a:ext cx="6131808" cy="430887"/>
          </a:xfrm>
          <a:prstGeom prst="rect">
            <a:avLst/>
          </a:prstGeom>
          <a:noFill/>
        </p:spPr>
        <p:txBody>
          <a:bodyPr wrap="none" rtlCol="0">
            <a:spAutoFit/>
          </a:bodyPr>
          <a:lstStyle/>
          <a:p>
            <a:pPr algn="ctr"/>
            <a:r>
              <a:rPr lang="fr-FR" sz="1100" dirty="0" smtClean="0"/>
              <a:t>Ressource pédagogique sous licence </a:t>
            </a:r>
            <a:r>
              <a:rPr lang="fr-FR" sz="1100" dirty="0" err="1" smtClean="0">
                <a:solidFill>
                  <a:srgbClr val="FFFF00"/>
                </a:solidFill>
              </a:rPr>
              <a:t>Creative</a:t>
            </a:r>
            <a:r>
              <a:rPr lang="fr-FR" sz="1100" dirty="0" smtClean="0">
                <a:solidFill>
                  <a:srgbClr val="FFFF00"/>
                </a:solidFill>
              </a:rPr>
              <a:t> Commons 2.0 France </a:t>
            </a:r>
            <a:r>
              <a:rPr lang="fr-FR" sz="1100" dirty="0" smtClean="0"/>
              <a:t>– Certains droits réservés</a:t>
            </a:r>
          </a:p>
          <a:p>
            <a:pPr algn="ctr"/>
            <a:r>
              <a:rPr lang="fr-FR" sz="1100" dirty="0" smtClean="0"/>
              <a:t>Paternité - Pas d'Utilisation Commerciale - Partage des Conditions Initiales à l'Identique</a:t>
            </a:r>
            <a:endParaRPr lang="fr-FR" sz="1100" dirty="0"/>
          </a:p>
        </p:txBody>
      </p:sp>
      <p:pic>
        <p:nvPicPr>
          <p:cNvPr id="6" name="Image 5" descr="creative_commons.png">
            <a:hlinkClick r:id="rId5"/>
          </p:cNvPr>
          <p:cNvPicPr>
            <a:picLocks noChangeAspect="1"/>
          </p:cNvPicPr>
          <p:nvPr/>
        </p:nvPicPr>
        <p:blipFill>
          <a:blip r:embed="rId6"/>
          <a:stretch>
            <a:fillRect/>
          </a:stretch>
        </p:blipFill>
        <p:spPr>
          <a:xfrm>
            <a:off x="71406" y="6286520"/>
            <a:ext cx="507806" cy="509581"/>
          </a:xfrm>
          <a:prstGeom prst="rect">
            <a:avLst/>
          </a:prstGeom>
        </p:spPr>
      </p:pic>
    </p:spTree>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
          <p:cNvSpPr>
            <a:spLocks noGrp="1" noChangeArrowheads="1"/>
          </p:cNvSpPr>
          <p:nvPr>
            <p:ph type="title"/>
          </p:nvPr>
        </p:nvSpPr>
        <p:spPr/>
        <p:txBody>
          <a:bodyPr/>
          <a:lstStyle/>
          <a:p>
            <a:pPr eaLnBrk="1" hangingPunct="1"/>
            <a:r>
              <a:rPr lang="fr-FR" sz="4300" dirty="0" smtClean="0"/>
              <a:t>Entre enthousiasme…</a:t>
            </a:r>
          </a:p>
        </p:txBody>
      </p:sp>
      <p:sp>
        <p:nvSpPr>
          <p:cNvPr id="19466" name="Text Box 16"/>
          <p:cNvSpPr txBox="1">
            <a:spLocks noChangeArrowheads="1"/>
          </p:cNvSpPr>
          <p:nvPr/>
        </p:nvSpPr>
        <p:spPr bwMode="auto">
          <a:xfrm rot="-5400000">
            <a:off x="-1000125" y="3384550"/>
            <a:ext cx="4248150" cy="304800"/>
          </a:xfrm>
          <a:prstGeom prst="rect">
            <a:avLst/>
          </a:prstGeom>
          <a:noFill/>
          <a:ln w="9525">
            <a:noFill/>
            <a:miter lim="800000"/>
            <a:headEnd/>
            <a:tailEnd/>
          </a:ln>
        </p:spPr>
        <p:txBody>
          <a:bodyPr>
            <a:spAutoFit/>
          </a:bodyPr>
          <a:lstStyle/>
          <a:p>
            <a:pPr>
              <a:spcBef>
                <a:spcPct val="50000"/>
              </a:spcBef>
            </a:pPr>
            <a:endParaRPr lang="fr-FR" sz="1400"/>
          </a:p>
        </p:txBody>
      </p:sp>
      <p:sp>
        <p:nvSpPr>
          <p:cNvPr id="19467" name="Text Box 24"/>
          <p:cNvSpPr txBox="1">
            <a:spLocks noChangeArrowheads="1"/>
          </p:cNvSpPr>
          <p:nvPr/>
        </p:nvSpPr>
        <p:spPr bwMode="auto">
          <a:xfrm>
            <a:off x="5580063" y="3674276"/>
            <a:ext cx="3024187" cy="519112"/>
          </a:xfrm>
          <a:prstGeom prst="rect">
            <a:avLst/>
          </a:prstGeom>
          <a:noFill/>
          <a:ln w="9525">
            <a:noFill/>
            <a:miter lim="800000"/>
            <a:headEnd/>
            <a:tailEnd/>
          </a:ln>
        </p:spPr>
        <p:txBody>
          <a:bodyPr>
            <a:spAutoFit/>
          </a:bodyPr>
          <a:lstStyle/>
          <a:p>
            <a:pPr>
              <a:spcBef>
                <a:spcPct val="50000"/>
              </a:spcBef>
            </a:pPr>
            <a:r>
              <a:rPr lang="fr-FR" sz="2800" dirty="0" smtClean="0">
                <a:latin typeface="Calibri" pitchFamily="34" charset="0"/>
              </a:rPr>
              <a:t>Impact</a:t>
            </a:r>
            <a:endParaRPr lang="fr-FR" sz="2800" dirty="0">
              <a:latin typeface="Calibri" pitchFamily="34" charset="0"/>
            </a:endParaRPr>
          </a:p>
        </p:txBody>
      </p:sp>
      <p:sp>
        <p:nvSpPr>
          <p:cNvPr id="19468" name="Line 26"/>
          <p:cNvSpPr>
            <a:spLocks noChangeShapeType="1"/>
          </p:cNvSpPr>
          <p:nvPr/>
        </p:nvSpPr>
        <p:spPr bwMode="auto">
          <a:xfrm>
            <a:off x="3851275" y="2276475"/>
            <a:ext cx="1296988" cy="0"/>
          </a:xfrm>
          <a:prstGeom prst="line">
            <a:avLst/>
          </a:prstGeom>
          <a:noFill/>
          <a:ln w="50800">
            <a:solidFill>
              <a:srgbClr val="99CC00"/>
            </a:solidFill>
            <a:round/>
            <a:headEnd/>
            <a:tailEnd type="triangle" w="med" len="med"/>
          </a:ln>
        </p:spPr>
        <p:txBody>
          <a:bodyPr/>
          <a:lstStyle/>
          <a:p>
            <a:endParaRPr lang="fr-FR"/>
          </a:p>
        </p:txBody>
      </p:sp>
      <p:sp>
        <p:nvSpPr>
          <p:cNvPr id="19469" name="Line 27"/>
          <p:cNvSpPr>
            <a:spLocks noChangeShapeType="1"/>
          </p:cNvSpPr>
          <p:nvPr/>
        </p:nvSpPr>
        <p:spPr bwMode="auto">
          <a:xfrm>
            <a:off x="3851275" y="3933832"/>
            <a:ext cx="1296988" cy="0"/>
          </a:xfrm>
          <a:prstGeom prst="line">
            <a:avLst/>
          </a:prstGeom>
          <a:noFill/>
          <a:ln w="50800">
            <a:solidFill>
              <a:srgbClr val="99CC00"/>
            </a:solidFill>
            <a:round/>
            <a:headEnd/>
            <a:tailEnd type="triangle" w="med" len="med"/>
          </a:ln>
        </p:spPr>
        <p:txBody>
          <a:bodyPr/>
          <a:lstStyle/>
          <a:p>
            <a:endParaRPr lang="fr-FR"/>
          </a:p>
        </p:txBody>
      </p:sp>
      <p:sp>
        <p:nvSpPr>
          <p:cNvPr id="19470" name="Line 28"/>
          <p:cNvSpPr>
            <a:spLocks noChangeShapeType="1"/>
          </p:cNvSpPr>
          <p:nvPr/>
        </p:nvSpPr>
        <p:spPr bwMode="auto">
          <a:xfrm>
            <a:off x="3924300" y="5516563"/>
            <a:ext cx="1296988" cy="0"/>
          </a:xfrm>
          <a:prstGeom prst="line">
            <a:avLst/>
          </a:prstGeom>
          <a:noFill/>
          <a:ln w="50800">
            <a:solidFill>
              <a:srgbClr val="99CC00"/>
            </a:solidFill>
            <a:round/>
            <a:headEnd/>
            <a:tailEnd type="triangle" w="med" len="med"/>
          </a:ln>
        </p:spPr>
        <p:txBody>
          <a:bodyPr/>
          <a:lstStyle/>
          <a:p>
            <a:endParaRPr lang="fr-FR"/>
          </a:p>
        </p:txBody>
      </p:sp>
      <p:sp>
        <p:nvSpPr>
          <p:cNvPr id="19471" name="Text Box 24"/>
          <p:cNvSpPr txBox="1">
            <a:spLocks noChangeArrowheads="1"/>
          </p:cNvSpPr>
          <p:nvPr/>
        </p:nvSpPr>
        <p:spPr bwMode="auto">
          <a:xfrm>
            <a:off x="5508625" y="1916113"/>
            <a:ext cx="2663825" cy="519112"/>
          </a:xfrm>
          <a:prstGeom prst="rect">
            <a:avLst/>
          </a:prstGeom>
          <a:noFill/>
          <a:ln w="9525">
            <a:noFill/>
            <a:miter lim="800000"/>
            <a:headEnd/>
            <a:tailEnd/>
          </a:ln>
        </p:spPr>
        <p:txBody>
          <a:bodyPr>
            <a:spAutoFit/>
          </a:bodyPr>
          <a:lstStyle/>
          <a:p>
            <a:pPr>
              <a:spcBef>
                <a:spcPct val="50000"/>
              </a:spcBef>
            </a:pPr>
            <a:r>
              <a:rPr lang="fr-FR" sz="2800">
                <a:latin typeface="Calibri" pitchFamily="34" charset="0"/>
              </a:rPr>
              <a:t>Compréhension</a:t>
            </a:r>
          </a:p>
        </p:txBody>
      </p:sp>
      <p:sp>
        <p:nvSpPr>
          <p:cNvPr id="19472" name="Text Box 24"/>
          <p:cNvSpPr txBox="1">
            <a:spLocks noChangeArrowheads="1"/>
          </p:cNvSpPr>
          <p:nvPr/>
        </p:nvSpPr>
        <p:spPr bwMode="auto">
          <a:xfrm>
            <a:off x="5580063" y="5229225"/>
            <a:ext cx="2592387" cy="519113"/>
          </a:xfrm>
          <a:prstGeom prst="rect">
            <a:avLst/>
          </a:prstGeom>
          <a:noFill/>
          <a:ln w="9525">
            <a:noFill/>
            <a:miter lim="800000"/>
            <a:headEnd/>
            <a:tailEnd/>
          </a:ln>
        </p:spPr>
        <p:txBody>
          <a:bodyPr>
            <a:spAutoFit/>
          </a:bodyPr>
          <a:lstStyle/>
          <a:p>
            <a:pPr>
              <a:spcBef>
                <a:spcPct val="50000"/>
              </a:spcBef>
            </a:pPr>
            <a:r>
              <a:rPr lang="fr-FR" sz="2800" dirty="0" smtClean="0">
                <a:latin typeface="Calibri" pitchFamily="34" charset="0"/>
              </a:rPr>
              <a:t>Dynamisme</a:t>
            </a:r>
            <a:endParaRPr lang="fr-FR" sz="2800" dirty="0">
              <a:latin typeface="Calibri" pitchFamily="34" charset="0"/>
            </a:endParaRPr>
          </a:p>
        </p:txBody>
      </p:sp>
      <p:sp>
        <p:nvSpPr>
          <p:cNvPr id="19475" name="Text Box 24"/>
          <p:cNvSpPr txBox="1">
            <a:spLocks noChangeArrowheads="1"/>
          </p:cNvSpPr>
          <p:nvPr/>
        </p:nvSpPr>
        <p:spPr bwMode="auto">
          <a:xfrm>
            <a:off x="1836738" y="3644113"/>
            <a:ext cx="647700" cy="579438"/>
          </a:xfrm>
          <a:prstGeom prst="rect">
            <a:avLst/>
          </a:prstGeom>
          <a:noFill/>
          <a:ln w="9525">
            <a:noFill/>
            <a:miter lim="800000"/>
            <a:headEnd/>
            <a:tailEnd/>
          </a:ln>
        </p:spPr>
        <p:txBody>
          <a:bodyPr>
            <a:spAutoFit/>
          </a:bodyPr>
          <a:lstStyle/>
          <a:p>
            <a:pPr>
              <a:spcBef>
                <a:spcPct val="50000"/>
              </a:spcBef>
            </a:pPr>
            <a:r>
              <a:rPr lang="fr-FR" sz="3200">
                <a:latin typeface="Calibri" pitchFamily="34" charset="0"/>
              </a:rPr>
              <a:t>+</a:t>
            </a:r>
          </a:p>
        </p:txBody>
      </p:sp>
      <p:sp>
        <p:nvSpPr>
          <p:cNvPr id="22" name="Espace réservé du numéro de diapositive 21"/>
          <p:cNvSpPr>
            <a:spLocks noGrp="1"/>
          </p:cNvSpPr>
          <p:nvPr>
            <p:ph type="sldNum" sz="quarter" idx="12"/>
          </p:nvPr>
        </p:nvSpPr>
        <p:spPr/>
        <p:txBody>
          <a:bodyPr/>
          <a:lstStyle/>
          <a:p>
            <a:pPr>
              <a:defRPr/>
            </a:pPr>
            <a:fld id="{F799A28F-D9B0-4AEF-92FE-1D1B13EBE0D2}" type="slidenum">
              <a:rPr lang="fr-FR" smtClean="0"/>
              <a:pPr>
                <a:defRPr/>
              </a:pPr>
              <a:t>10</a:t>
            </a:fld>
            <a:endParaRPr lang="fr-FR" dirty="0"/>
          </a:p>
        </p:txBody>
      </p:sp>
      <p:sp>
        <p:nvSpPr>
          <p:cNvPr id="23" name="Espace réservé du pied de page 22"/>
          <p:cNvSpPr>
            <a:spLocks noGrp="1"/>
          </p:cNvSpPr>
          <p:nvPr>
            <p:ph type="ftr" sz="quarter" idx="11"/>
          </p:nvPr>
        </p:nvSpPr>
        <p:spPr/>
        <p:txBody>
          <a:bodyPr/>
          <a:lstStyle/>
          <a:p>
            <a:pPr>
              <a:defRPr/>
            </a:pPr>
            <a:r>
              <a:rPr lang="fr-FR" smtClean="0"/>
              <a:t>AG - ISARA-Lyon</a:t>
            </a:r>
            <a:endParaRPr lang="fr-FR" dirty="0"/>
          </a:p>
        </p:txBody>
      </p:sp>
      <p:sp>
        <p:nvSpPr>
          <p:cNvPr id="17" name="Rectangle 7"/>
          <p:cNvSpPr>
            <a:spLocks/>
          </p:cNvSpPr>
          <p:nvPr/>
        </p:nvSpPr>
        <p:spPr bwMode="auto">
          <a:xfrm rot="-5400000">
            <a:off x="-726312" y="5350691"/>
            <a:ext cx="2090737" cy="495300"/>
          </a:xfrm>
          <a:prstGeom prst="rect">
            <a:avLst/>
          </a:prstGeom>
          <a:noFill/>
          <a:ln w="9525">
            <a:noFill/>
            <a:miter lim="800000"/>
            <a:headEnd/>
            <a:tailEnd/>
          </a:ln>
        </p:spPr>
        <p:txBody>
          <a:bodyPr wrap="none" lIns="0" tIns="0" rIns="0" bIns="0" anchor="ctr">
            <a:spAutoFit/>
          </a:bodyPr>
          <a:lstStyle/>
          <a:p>
            <a:pPr algn="ctr"/>
            <a:r>
              <a:rPr lang="en-US" sz="3200" dirty="0">
                <a:solidFill>
                  <a:srgbClr val="AFAFAF"/>
                </a:solidFill>
                <a:latin typeface="Calibri" pitchFamily="34" charset="0"/>
                <a:ea typeface="Gill Sans"/>
                <a:cs typeface="Gill Sans"/>
              </a:rPr>
              <a:t>Introduction</a:t>
            </a:r>
          </a:p>
        </p:txBody>
      </p:sp>
      <p:pic>
        <p:nvPicPr>
          <p:cNvPr id="18" name="Image 17" descr="Muybridge_race_horse_animated_184px.gif"/>
          <p:cNvPicPr>
            <a:picLocks noChangeAspect="1"/>
          </p:cNvPicPr>
          <p:nvPr/>
        </p:nvPicPr>
        <p:blipFill>
          <a:blip r:embed="rId3"/>
          <a:stretch>
            <a:fillRect/>
          </a:stretch>
        </p:blipFill>
        <p:spPr>
          <a:xfrm>
            <a:off x="1428728" y="4929207"/>
            <a:ext cx="1752600" cy="1285875"/>
          </a:xfrm>
          <a:prstGeom prst="rect">
            <a:avLst/>
          </a:prstGeom>
        </p:spPr>
      </p:pic>
      <p:pic>
        <p:nvPicPr>
          <p:cNvPr id="21505" name="Picture 1"/>
          <p:cNvPicPr>
            <a:picLocks noChangeAspect="1" noChangeArrowheads="1"/>
          </p:cNvPicPr>
          <p:nvPr/>
        </p:nvPicPr>
        <p:blipFill>
          <a:blip r:embed="rId4">
            <a:clrChange>
              <a:clrFrom>
                <a:srgbClr val="000000"/>
              </a:clrFrom>
              <a:clrTo>
                <a:srgbClr val="000000">
                  <a:alpha val="0"/>
                </a:srgbClr>
              </a:clrTo>
            </a:clrChange>
          </a:blip>
          <a:srcRect/>
          <a:stretch>
            <a:fillRect/>
          </a:stretch>
        </p:blipFill>
        <p:spPr bwMode="auto">
          <a:xfrm>
            <a:off x="571472" y="1747707"/>
            <a:ext cx="3000396" cy="1252665"/>
          </a:xfrm>
          <a:prstGeom prst="rect">
            <a:avLst/>
          </a:prstGeom>
          <a:noFill/>
          <a:ln w="9525">
            <a:noFill/>
            <a:miter lim="800000"/>
            <a:headEnd/>
            <a:tailEnd/>
          </a:ln>
        </p:spPr>
      </p:pic>
      <p:sp>
        <p:nvSpPr>
          <p:cNvPr id="20" name="ZoneTexte 19"/>
          <p:cNvSpPr txBox="1"/>
          <p:nvPr/>
        </p:nvSpPr>
        <p:spPr>
          <a:xfrm>
            <a:off x="865497" y="2643182"/>
            <a:ext cx="2206305" cy="307777"/>
          </a:xfrm>
          <a:prstGeom prst="rect">
            <a:avLst/>
          </a:prstGeom>
          <a:noFill/>
        </p:spPr>
        <p:txBody>
          <a:bodyPr wrap="square" rtlCol="0">
            <a:spAutoFit/>
          </a:bodyPr>
          <a:lstStyle/>
          <a:p>
            <a:r>
              <a:rPr lang="fr-FR" sz="1400" dirty="0" smtClean="0">
                <a:solidFill>
                  <a:schemeClr val="tx1">
                    <a:lumMod val="75000"/>
                  </a:schemeClr>
                </a:solidFill>
                <a:latin typeface="Rockwell"/>
              </a:rPr>
              <a:t>CC by sa - Jeff Dahl</a:t>
            </a:r>
            <a:endParaRPr lang="fr-FR" sz="1400" dirty="0">
              <a:solidFill>
                <a:schemeClr val="tx1">
                  <a:lumMod val="75000"/>
                </a:schemeClr>
              </a:solidFill>
            </a:endParaRPr>
          </a:p>
        </p:txBody>
      </p:sp>
      <p:pic>
        <p:nvPicPr>
          <p:cNvPr id="21506" name="Picture 2"/>
          <p:cNvPicPr>
            <a:picLocks noChangeAspect="1" noChangeArrowheads="1"/>
          </p:cNvPicPr>
          <p:nvPr/>
        </p:nvPicPr>
        <p:blipFill>
          <a:blip r:embed="rId5"/>
          <a:srcRect/>
          <a:stretch>
            <a:fillRect/>
          </a:stretch>
        </p:blipFill>
        <p:spPr bwMode="auto">
          <a:xfrm>
            <a:off x="2285984" y="3552832"/>
            <a:ext cx="1143000" cy="762000"/>
          </a:xfrm>
          <a:prstGeom prst="rect">
            <a:avLst/>
          </a:prstGeom>
          <a:noFill/>
          <a:ln w="9525">
            <a:noFill/>
            <a:miter lim="800000"/>
            <a:headEnd/>
            <a:tailEnd/>
          </a:ln>
        </p:spPr>
      </p:pic>
      <p:pic>
        <p:nvPicPr>
          <p:cNvPr id="21507" name="Picture 3"/>
          <p:cNvPicPr>
            <a:picLocks noChangeAspect="1" noChangeArrowheads="1"/>
          </p:cNvPicPr>
          <p:nvPr/>
        </p:nvPicPr>
        <p:blipFill>
          <a:blip r:embed="rId6"/>
          <a:srcRect/>
          <a:stretch>
            <a:fillRect/>
          </a:stretch>
        </p:blipFill>
        <p:spPr bwMode="auto">
          <a:xfrm>
            <a:off x="1000100" y="3367095"/>
            <a:ext cx="723900" cy="1133475"/>
          </a:xfrm>
          <a:prstGeom prst="rect">
            <a:avLst/>
          </a:prstGeom>
          <a:noFill/>
          <a:ln w="9525">
            <a:noFill/>
            <a:miter lim="800000"/>
            <a:headEnd/>
            <a:tailEnd/>
          </a:ln>
        </p:spPr>
      </p:pic>
    </p:spTree>
  </p:cSld>
  <p:clrMapOvr>
    <a:masterClrMapping/>
  </p:clrMapOvr>
  <p:transition spd="slow">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
          <p:cNvSpPr>
            <a:spLocks noGrp="1" noChangeArrowheads="1"/>
          </p:cNvSpPr>
          <p:nvPr>
            <p:ph type="title"/>
          </p:nvPr>
        </p:nvSpPr>
        <p:spPr/>
        <p:txBody>
          <a:bodyPr/>
          <a:lstStyle/>
          <a:p>
            <a:pPr eaLnBrk="1" hangingPunct="1"/>
            <a:r>
              <a:rPr lang="fr-FR" sz="4300" smtClean="0"/>
              <a:t>… et désillusions</a:t>
            </a:r>
          </a:p>
        </p:txBody>
      </p:sp>
      <p:sp>
        <p:nvSpPr>
          <p:cNvPr id="20490" name="Text Box 16"/>
          <p:cNvSpPr txBox="1">
            <a:spLocks noChangeArrowheads="1"/>
          </p:cNvSpPr>
          <p:nvPr/>
        </p:nvSpPr>
        <p:spPr bwMode="auto">
          <a:xfrm rot="-5400000">
            <a:off x="-1000125" y="3384550"/>
            <a:ext cx="4248150" cy="304800"/>
          </a:xfrm>
          <a:prstGeom prst="rect">
            <a:avLst/>
          </a:prstGeom>
          <a:noFill/>
          <a:ln w="9525">
            <a:noFill/>
            <a:miter lim="800000"/>
            <a:headEnd/>
            <a:tailEnd/>
          </a:ln>
        </p:spPr>
        <p:txBody>
          <a:bodyPr>
            <a:spAutoFit/>
          </a:bodyPr>
          <a:lstStyle/>
          <a:p>
            <a:pPr>
              <a:spcBef>
                <a:spcPct val="50000"/>
              </a:spcBef>
            </a:pPr>
            <a:endParaRPr lang="fr-FR" sz="1400"/>
          </a:p>
        </p:txBody>
      </p:sp>
      <p:pic>
        <p:nvPicPr>
          <p:cNvPr id="20491" name="Picture 22" descr="chicken">
            <a:hlinkClick r:id="rId3" action="ppaction://hlinkpres?slideindex=1&amp;slidetitle="/>
          </p:cNvPr>
          <p:cNvPicPr>
            <a:picLocks noChangeAspect="1" noChangeArrowheads="1"/>
          </p:cNvPicPr>
          <p:nvPr/>
        </p:nvPicPr>
        <p:blipFill>
          <a:blip r:embed="rId4" cstate="screen"/>
          <a:srcRect/>
          <a:stretch>
            <a:fillRect/>
          </a:stretch>
        </p:blipFill>
        <p:spPr bwMode="auto">
          <a:xfrm>
            <a:off x="1690688" y="3487758"/>
            <a:ext cx="1944687" cy="1406525"/>
          </a:xfrm>
          <a:prstGeom prst="rect">
            <a:avLst/>
          </a:prstGeom>
          <a:noFill/>
          <a:ln w="9525">
            <a:solidFill>
              <a:schemeClr val="tx1"/>
            </a:solidFill>
            <a:miter lim="800000"/>
            <a:headEnd/>
            <a:tailEnd/>
          </a:ln>
        </p:spPr>
      </p:pic>
      <p:sp>
        <p:nvSpPr>
          <p:cNvPr id="20492" name="Text Box 24"/>
          <p:cNvSpPr txBox="1">
            <a:spLocks noChangeArrowheads="1"/>
          </p:cNvSpPr>
          <p:nvPr/>
        </p:nvSpPr>
        <p:spPr bwMode="auto">
          <a:xfrm>
            <a:off x="5508625" y="2335233"/>
            <a:ext cx="2592388" cy="519112"/>
          </a:xfrm>
          <a:prstGeom prst="rect">
            <a:avLst/>
          </a:prstGeom>
          <a:noFill/>
          <a:ln w="9525">
            <a:noFill/>
            <a:miter lim="800000"/>
            <a:headEnd/>
            <a:tailEnd/>
          </a:ln>
        </p:spPr>
        <p:txBody>
          <a:bodyPr>
            <a:spAutoFit/>
          </a:bodyPr>
          <a:lstStyle/>
          <a:p>
            <a:pPr>
              <a:spcBef>
                <a:spcPct val="50000"/>
              </a:spcBef>
            </a:pPr>
            <a:r>
              <a:rPr lang="fr-FR" sz="2800">
                <a:latin typeface="Calibri" pitchFamily="34" charset="0"/>
              </a:rPr>
              <a:t>Simplification</a:t>
            </a:r>
          </a:p>
        </p:txBody>
      </p:sp>
      <p:pic>
        <p:nvPicPr>
          <p:cNvPr id="20493" name="Picture 25"/>
          <p:cNvPicPr>
            <a:picLocks noChangeAspect="1" noChangeArrowheads="1"/>
          </p:cNvPicPr>
          <p:nvPr/>
        </p:nvPicPr>
        <p:blipFill>
          <a:blip r:embed="rId5" cstate="screen"/>
          <a:srcRect/>
          <a:stretch>
            <a:fillRect/>
          </a:stretch>
        </p:blipFill>
        <p:spPr bwMode="auto">
          <a:xfrm>
            <a:off x="1619250" y="5143520"/>
            <a:ext cx="1944688" cy="1214438"/>
          </a:xfrm>
          <a:prstGeom prst="rect">
            <a:avLst/>
          </a:prstGeom>
          <a:noFill/>
          <a:ln w="9525">
            <a:noFill/>
            <a:miter lim="800000"/>
            <a:headEnd/>
            <a:tailEnd/>
          </a:ln>
        </p:spPr>
      </p:pic>
      <p:sp>
        <p:nvSpPr>
          <p:cNvPr id="20494" name="Line 26"/>
          <p:cNvSpPr>
            <a:spLocks noChangeShapeType="1"/>
          </p:cNvSpPr>
          <p:nvPr/>
        </p:nvSpPr>
        <p:spPr bwMode="auto">
          <a:xfrm>
            <a:off x="3995738" y="2695595"/>
            <a:ext cx="1296987" cy="0"/>
          </a:xfrm>
          <a:prstGeom prst="line">
            <a:avLst/>
          </a:prstGeom>
          <a:noFill/>
          <a:ln w="50800">
            <a:solidFill>
              <a:srgbClr val="FF0000"/>
            </a:solidFill>
            <a:round/>
            <a:headEnd/>
            <a:tailEnd type="triangle" w="med" len="med"/>
          </a:ln>
        </p:spPr>
        <p:txBody>
          <a:bodyPr/>
          <a:lstStyle/>
          <a:p>
            <a:endParaRPr lang="fr-FR"/>
          </a:p>
        </p:txBody>
      </p:sp>
      <p:sp>
        <p:nvSpPr>
          <p:cNvPr id="20495" name="Text Box 24"/>
          <p:cNvSpPr txBox="1">
            <a:spLocks noChangeArrowheads="1"/>
          </p:cNvSpPr>
          <p:nvPr/>
        </p:nvSpPr>
        <p:spPr bwMode="auto">
          <a:xfrm>
            <a:off x="5508625" y="5503883"/>
            <a:ext cx="2592388" cy="519112"/>
          </a:xfrm>
          <a:prstGeom prst="rect">
            <a:avLst/>
          </a:prstGeom>
          <a:noFill/>
          <a:ln w="9525">
            <a:noFill/>
            <a:miter lim="800000"/>
            <a:headEnd/>
            <a:tailEnd/>
          </a:ln>
        </p:spPr>
        <p:txBody>
          <a:bodyPr>
            <a:spAutoFit/>
          </a:bodyPr>
          <a:lstStyle/>
          <a:p>
            <a:pPr>
              <a:spcBef>
                <a:spcPct val="50000"/>
              </a:spcBef>
            </a:pPr>
            <a:r>
              <a:rPr lang="fr-FR" sz="2800">
                <a:latin typeface="Calibri" pitchFamily="34" charset="0"/>
              </a:rPr>
              <a:t>Passivité</a:t>
            </a:r>
          </a:p>
        </p:txBody>
      </p:sp>
      <p:sp>
        <p:nvSpPr>
          <p:cNvPr id="20496" name="Text Box 24"/>
          <p:cNvSpPr txBox="1">
            <a:spLocks noChangeArrowheads="1"/>
          </p:cNvSpPr>
          <p:nvPr/>
        </p:nvSpPr>
        <p:spPr bwMode="auto">
          <a:xfrm>
            <a:off x="5508625" y="3919558"/>
            <a:ext cx="2592388" cy="519112"/>
          </a:xfrm>
          <a:prstGeom prst="rect">
            <a:avLst/>
          </a:prstGeom>
          <a:noFill/>
          <a:ln w="9525">
            <a:noFill/>
            <a:miter lim="800000"/>
            <a:headEnd/>
            <a:tailEnd/>
          </a:ln>
        </p:spPr>
        <p:txBody>
          <a:bodyPr>
            <a:spAutoFit/>
          </a:bodyPr>
          <a:lstStyle/>
          <a:p>
            <a:pPr>
              <a:spcBef>
                <a:spcPct val="50000"/>
              </a:spcBef>
            </a:pPr>
            <a:r>
              <a:rPr lang="fr-FR" sz="2800">
                <a:latin typeface="Calibri" pitchFamily="34" charset="0"/>
              </a:rPr>
              <a:t>Standardisation</a:t>
            </a:r>
          </a:p>
        </p:txBody>
      </p:sp>
      <p:sp>
        <p:nvSpPr>
          <p:cNvPr id="20497" name="Line 26"/>
          <p:cNvSpPr>
            <a:spLocks noChangeShapeType="1"/>
          </p:cNvSpPr>
          <p:nvPr/>
        </p:nvSpPr>
        <p:spPr bwMode="auto">
          <a:xfrm>
            <a:off x="3995738" y="4135458"/>
            <a:ext cx="1296987" cy="0"/>
          </a:xfrm>
          <a:prstGeom prst="line">
            <a:avLst/>
          </a:prstGeom>
          <a:noFill/>
          <a:ln w="50800">
            <a:solidFill>
              <a:srgbClr val="FF0000"/>
            </a:solidFill>
            <a:round/>
            <a:headEnd/>
            <a:tailEnd type="triangle" w="med" len="med"/>
          </a:ln>
        </p:spPr>
        <p:txBody>
          <a:bodyPr/>
          <a:lstStyle/>
          <a:p>
            <a:endParaRPr lang="fr-FR"/>
          </a:p>
        </p:txBody>
      </p:sp>
      <p:sp>
        <p:nvSpPr>
          <p:cNvPr id="20498" name="Line 26"/>
          <p:cNvSpPr>
            <a:spLocks noChangeShapeType="1"/>
          </p:cNvSpPr>
          <p:nvPr/>
        </p:nvSpPr>
        <p:spPr bwMode="auto">
          <a:xfrm>
            <a:off x="4067175" y="5792808"/>
            <a:ext cx="1296988" cy="0"/>
          </a:xfrm>
          <a:prstGeom prst="line">
            <a:avLst/>
          </a:prstGeom>
          <a:noFill/>
          <a:ln w="50800">
            <a:solidFill>
              <a:srgbClr val="FF0000"/>
            </a:solidFill>
            <a:round/>
            <a:headEnd/>
            <a:tailEnd type="triangle" w="med" len="med"/>
          </a:ln>
        </p:spPr>
        <p:txBody>
          <a:bodyPr/>
          <a:lstStyle/>
          <a:p>
            <a:endParaRPr lang="fr-FR"/>
          </a:p>
        </p:txBody>
      </p:sp>
      <p:pic>
        <p:nvPicPr>
          <p:cNvPr id="20499" name="Picture 23"/>
          <p:cNvPicPr>
            <a:picLocks noChangeAspect="1" noChangeArrowheads="1"/>
          </p:cNvPicPr>
          <p:nvPr/>
        </p:nvPicPr>
        <p:blipFill>
          <a:blip r:embed="rId6"/>
          <a:srcRect/>
          <a:stretch>
            <a:fillRect/>
          </a:stretch>
        </p:blipFill>
        <p:spPr bwMode="auto">
          <a:xfrm>
            <a:off x="1692275" y="1831995"/>
            <a:ext cx="1943100" cy="1404938"/>
          </a:xfrm>
          <a:prstGeom prst="rect">
            <a:avLst/>
          </a:prstGeom>
          <a:noFill/>
          <a:ln w="9525">
            <a:solidFill>
              <a:schemeClr val="tx1"/>
            </a:solidFill>
            <a:miter lim="800000"/>
            <a:headEnd/>
            <a:tailEnd/>
          </a:ln>
        </p:spPr>
      </p:pic>
      <p:sp>
        <p:nvSpPr>
          <p:cNvPr id="20" name="Espace réservé du numéro de diapositive 19"/>
          <p:cNvSpPr>
            <a:spLocks noGrp="1"/>
          </p:cNvSpPr>
          <p:nvPr>
            <p:ph type="sldNum" sz="quarter" idx="12"/>
          </p:nvPr>
        </p:nvSpPr>
        <p:spPr/>
        <p:txBody>
          <a:bodyPr/>
          <a:lstStyle/>
          <a:p>
            <a:pPr>
              <a:defRPr/>
            </a:pPr>
            <a:fld id="{F799A28F-D9B0-4AEF-92FE-1D1B13EBE0D2}" type="slidenum">
              <a:rPr lang="fr-FR" smtClean="0"/>
              <a:pPr>
                <a:defRPr/>
              </a:pPr>
              <a:t>11</a:t>
            </a:fld>
            <a:endParaRPr lang="fr-FR" dirty="0"/>
          </a:p>
        </p:txBody>
      </p:sp>
      <p:sp>
        <p:nvSpPr>
          <p:cNvPr id="22" name="Espace réservé du pied de page 21"/>
          <p:cNvSpPr>
            <a:spLocks noGrp="1"/>
          </p:cNvSpPr>
          <p:nvPr>
            <p:ph type="ftr" sz="quarter" idx="11"/>
          </p:nvPr>
        </p:nvSpPr>
        <p:spPr/>
        <p:txBody>
          <a:bodyPr/>
          <a:lstStyle/>
          <a:p>
            <a:pPr>
              <a:defRPr/>
            </a:pPr>
            <a:r>
              <a:rPr lang="fr-FR" smtClean="0"/>
              <a:t>AG - ISARA-Lyon</a:t>
            </a:r>
            <a:endParaRPr lang="fr-FR" dirty="0"/>
          </a:p>
        </p:txBody>
      </p:sp>
      <p:sp>
        <p:nvSpPr>
          <p:cNvPr id="15" name="Rectangle 7"/>
          <p:cNvSpPr>
            <a:spLocks/>
          </p:cNvSpPr>
          <p:nvPr/>
        </p:nvSpPr>
        <p:spPr bwMode="auto">
          <a:xfrm rot="-5400000">
            <a:off x="-726312" y="5350691"/>
            <a:ext cx="2090737" cy="495300"/>
          </a:xfrm>
          <a:prstGeom prst="rect">
            <a:avLst/>
          </a:prstGeom>
          <a:noFill/>
          <a:ln w="9525">
            <a:noFill/>
            <a:miter lim="800000"/>
            <a:headEnd/>
            <a:tailEnd/>
          </a:ln>
        </p:spPr>
        <p:txBody>
          <a:bodyPr wrap="none" lIns="0" tIns="0" rIns="0" bIns="0" anchor="ctr">
            <a:spAutoFit/>
          </a:bodyPr>
          <a:lstStyle/>
          <a:p>
            <a:pPr algn="ctr"/>
            <a:r>
              <a:rPr lang="en-US" sz="3200" dirty="0">
                <a:solidFill>
                  <a:srgbClr val="AFAFAF"/>
                </a:solidFill>
                <a:latin typeface="Calibri" pitchFamily="34" charset="0"/>
                <a:ea typeface="Gill Sans"/>
                <a:cs typeface="Gill Sans"/>
              </a:rPr>
              <a:t>Introduction</a:t>
            </a:r>
          </a:p>
        </p:txBody>
      </p:sp>
    </p:spTree>
  </p:cSld>
  <p:clrMapOvr>
    <a:masterClrMapping/>
  </p:clrMapOvr>
  <p:transition spd="slow">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53" name="Picture 17"/>
          <p:cNvPicPr>
            <a:picLocks noChangeAspect="1" noChangeArrowheads="1"/>
          </p:cNvPicPr>
          <p:nvPr/>
        </p:nvPicPr>
        <p:blipFill>
          <a:blip r:embed="rId3"/>
          <a:srcRect/>
          <a:stretch>
            <a:fillRect/>
          </a:stretch>
        </p:blipFill>
        <p:spPr bwMode="auto">
          <a:xfrm>
            <a:off x="1142976" y="1785926"/>
            <a:ext cx="6715172" cy="4500594"/>
          </a:xfrm>
          <a:prstGeom prst="rect">
            <a:avLst/>
          </a:prstGeom>
          <a:ln>
            <a:noFill/>
          </a:ln>
          <a:effectLst>
            <a:softEdge rad="112500"/>
          </a:effectLst>
        </p:spPr>
      </p:pic>
      <p:sp>
        <p:nvSpPr>
          <p:cNvPr id="14339" name="Titre 1"/>
          <p:cNvSpPr>
            <a:spLocks noGrp="1"/>
          </p:cNvSpPr>
          <p:nvPr>
            <p:ph type="title"/>
          </p:nvPr>
        </p:nvSpPr>
        <p:spPr/>
        <p:txBody>
          <a:bodyPr/>
          <a:lstStyle/>
          <a:p>
            <a:pPr eaLnBrk="1" hangingPunct="1"/>
            <a:r>
              <a:rPr lang="fr-FR" smtClean="0"/>
              <a:t>Les diaporamas et vous</a:t>
            </a:r>
          </a:p>
        </p:txBody>
      </p:sp>
      <p:sp>
        <p:nvSpPr>
          <p:cNvPr id="14346" name="Text Box 12"/>
          <p:cNvSpPr txBox="1">
            <a:spLocks noChangeArrowheads="1"/>
          </p:cNvSpPr>
          <p:nvPr/>
        </p:nvSpPr>
        <p:spPr bwMode="auto">
          <a:xfrm>
            <a:off x="6429388" y="214290"/>
            <a:ext cx="2160587" cy="6188075"/>
          </a:xfrm>
          <a:prstGeom prst="rect">
            <a:avLst/>
          </a:prstGeom>
          <a:noFill/>
          <a:ln w="9525">
            <a:noFill/>
            <a:miter lim="800000"/>
            <a:headEnd/>
            <a:tailEnd/>
          </a:ln>
        </p:spPr>
        <p:txBody>
          <a:bodyPr>
            <a:spAutoFit/>
          </a:bodyPr>
          <a:lstStyle/>
          <a:p>
            <a:pPr>
              <a:spcBef>
                <a:spcPct val="50000"/>
              </a:spcBef>
            </a:pPr>
            <a:r>
              <a:rPr lang="fr-FR" sz="40000" dirty="0">
                <a:solidFill>
                  <a:srgbClr val="FFFF00"/>
                </a:solidFill>
                <a:latin typeface="Calibri" pitchFamily="34" charset="0"/>
              </a:rPr>
              <a:t>?</a:t>
            </a:r>
          </a:p>
        </p:txBody>
      </p:sp>
      <p:sp>
        <p:nvSpPr>
          <p:cNvPr id="12" name="Espace réservé du numéro de diapositive 11"/>
          <p:cNvSpPr>
            <a:spLocks noGrp="1"/>
          </p:cNvSpPr>
          <p:nvPr>
            <p:ph type="sldNum" sz="quarter" idx="12"/>
          </p:nvPr>
        </p:nvSpPr>
        <p:spPr/>
        <p:txBody>
          <a:bodyPr/>
          <a:lstStyle/>
          <a:p>
            <a:pPr>
              <a:defRPr/>
            </a:pPr>
            <a:fld id="{F799A28F-D9B0-4AEF-92FE-1D1B13EBE0D2}" type="slidenum">
              <a:rPr lang="fr-FR" smtClean="0"/>
              <a:pPr>
                <a:defRPr/>
              </a:pPr>
              <a:t>12</a:t>
            </a:fld>
            <a:endParaRPr lang="fr-FR" dirty="0"/>
          </a:p>
        </p:txBody>
      </p:sp>
      <p:sp>
        <p:nvSpPr>
          <p:cNvPr id="13" name="Espace réservé du pied de page 12"/>
          <p:cNvSpPr>
            <a:spLocks noGrp="1"/>
          </p:cNvSpPr>
          <p:nvPr>
            <p:ph type="ftr" sz="quarter" idx="11"/>
          </p:nvPr>
        </p:nvSpPr>
        <p:spPr/>
        <p:txBody>
          <a:bodyPr/>
          <a:lstStyle/>
          <a:p>
            <a:pPr>
              <a:defRPr/>
            </a:pPr>
            <a:r>
              <a:rPr lang="fr-FR" smtClean="0"/>
              <a:t>AG - ISARA-Lyon</a:t>
            </a:r>
            <a:endParaRPr lang="fr-FR" dirty="0"/>
          </a:p>
        </p:txBody>
      </p:sp>
      <p:sp>
        <p:nvSpPr>
          <p:cNvPr id="8" name="Rectangle 7"/>
          <p:cNvSpPr>
            <a:spLocks/>
          </p:cNvSpPr>
          <p:nvPr/>
        </p:nvSpPr>
        <p:spPr bwMode="auto">
          <a:xfrm rot="-5400000">
            <a:off x="-726312" y="5350691"/>
            <a:ext cx="2090737" cy="495300"/>
          </a:xfrm>
          <a:prstGeom prst="rect">
            <a:avLst/>
          </a:prstGeom>
          <a:noFill/>
          <a:ln w="9525">
            <a:noFill/>
            <a:miter lim="800000"/>
            <a:headEnd/>
            <a:tailEnd/>
          </a:ln>
        </p:spPr>
        <p:txBody>
          <a:bodyPr wrap="none" lIns="0" tIns="0" rIns="0" bIns="0" anchor="ctr">
            <a:spAutoFit/>
          </a:bodyPr>
          <a:lstStyle/>
          <a:p>
            <a:pPr algn="ctr"/>
            <a:r>
              <a:rPr lang="en-US" sz="3200" dirty="0">
                <a:solidFill>
                  <a:srgbClr val="AFAFAF"/>
                </a:solidFill>
                <a:latin typeface="Calibri" pitchFamily="34" charset="0"/>
                <a:ea typeface="Gill Sans"/>
                <a:cs typeface="Gill Sans"/>
              </a:rPr>
              <a:t>Introduction</a:t>
            </a:r>
          </a:p>
        </p:txBody>
      </p:sp>
      <p:sp>
        <p:nvSpPr>
          <p:cNvPr id="11" name="ZoneTexte 10"/>
          <p:cNvSpPr txBox="1"/>
          <p:nvPr/>
        </p:nvSpPr>
        <p:spPr>
          <a:xfrm rot="16200000">
            <a:off x="238988" y="2453575"/>
            <a:ext cx="2214579" cy="307777"/>
          </a:xfrm>
          <a:prstGeom prst="rect">
            <a:avLst/>
          </a:prstGeom>
          <a:noFill/>
        </p:spPr>
        <p:txBody>
          <a:bodyPr wrap="square" rtlCol="0">
            <a:spAutoFit/>
          </a:bodyPr>
          <a:lstStyle/>
          <a:p>
            <a:r>
              <a:rPr lang="fr-FR" sz="1400" dirty="0" smtClean="0">
                <a:solidFill>
                  <a:schemeClr val="bg1"/>
                </a:solidFill>
                <a:latin typeface="Rockwell"/>
              </a:rPr>
              <a:t>CC by </a:t>
            </a:r>
            <a:r>
              <a:rPr lang="fr-FR" sz="1400" dirty="0" err="1" smtClean="0">
                <a:solidFill>
                  <a:schemeClr val="bg1"/>
                </a:solidFill>
                <a:latin typeface="Rockwell"/>
              </a:rPr>
              <a:t>nc</a:t>
            </a:r>
            <a:r>
              <a:rPr lang="fr-FR" sz="1400" dirty="0" smtClean="0">
                <a:solidFill>
                  <a:schemeClr val="bg1"/>
                </a:solidFill>
                <a:latin typeface="Rockwell"/>
              </a:rPr>
              <a:t> sa - </a:t>
            </a:r>
            <a:r>
              <a:rPr lang="fr-FR" sz="1400" dirty="0" err="1" smtClean="0">
                <a:solidFill>
                  <a:schemeClr val="bg1"/>
                </a:solidFill>
                <a:latin typeface="Rockwell"/>
              </a:rPr>
              <a:t>gadl</a:t>
            </a:r>
            <a:endParaRPr lang="fr-FR" sz="1400" dirty="0">
              <a:solidFill>
                <a:schemeClr val="bg1"/>
              </a:solidFill>
            </a:endParaRPr>
          </a:p>
        </p:txBody>
      </p:sp>
    </p:spTree>
  </p:cSld>
  <p:clrMapOvr>
    <a:masterClrMapping/>
  </p:clrMapOvr>
  <p:transition spd="slow">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
          <p:cNvSpPr>
            <a:spLocks noGrp="1" noChangeArrowheads="1"/>
          </p:cNvSpPr>
          <p:nvPr>
            <p:ph type="title"/>
          </p:nvPr>
        </p:nvSpPr>
        <p:spPr/>
        <p:txBody>
          <a:bodyPr/>
          <a:lstStyle/>
          <a:p>
            <a:pPr eaLnBrk="1" hangingPunct="1"/>
            <a:r>
              <a:rPr lang="fr-FR" sz="4300" smtClean="0"/>
              <a:t>Qui domine qui ?</a:t>
            </a:r>
          </a:p>
        </p:txBody>
      </p:sp>
      <p:pic>
        <p:nvPicPr>
          <p:cNvPr id="22531" name="Picture 7" descr="E:\ANCOLY\Formation ANCOLY\Les formations ANCOLY\PowerPoint\images\quel type d'utilisateur êtes-vous A.jpg"/>
          <p:cNvPicPr>
            <a:picLocks noGrp="1" noChangeAspect="1" noChangeArrowheads="1"/>
          </p:cNvPicPr>
          <p:nvPr>
            <p:ph idx="1"/>
          </p:nvPr>
        </p:nvPicPr>
        <p:blipFill>
          <a:blip r:embed="rId3"/>
          <a:srcRect/>
          <a:stretch>
            <a:fillRect/>
          </a:stretch>
        </p:blipFill>
        <p:spPr>
          <a:xfrm>
            <a:off x="1000100" y="1965338"/>
            <a:ext cx="3184525" cy="3249612"/>
          </a:xfrm>
        </p:spPr>
      </p:pic>
      <p:sp>
        <p:nvSpPr>
          <p:cNvPr id="10" name="Espace réservé du numéro de diapositive 9"/>
          <p:cNvSpPr>
            <a:spLocks noGrp="1"/>
          </p:cNvSpPr>
          <p:nvPr>
            <p:ph type="sldNum" sz="quarter" idx="12"/>
          </p:nvPr>
        </p:nvSpPr>
        <p:spPr/>
        <p:txBody>
          <a:bodyPr/>
          <a:lstStyle/>
          <a:p>
            <a:pPr>
              <a:defRPr/>
            </a:pPr>
            <a:fld id="{19F29926-2F5E-4CE4-B08C-3236F9F7A09D}" type="slidenum">
              <a:rPr lang="fr-FR"/>
              <a:pPr>
                <a:defRPr/>
              </a:pPr>
              <a:t>13</a:t>
            </a:fld>
            <a:endParaRPr lang="fr-FR" dirty="0"/>
          </a:p>
        </p:txBody>
      </p:sp>
      <p:pic>
        <p:nvPicPr>
          <p:cNvPr id="22539" name="Picture 6" descr="E:\ANCOLY\Formation ANCOLY\Les formations ANCOLY\PowerPoint\images\quel type d'utilisateur êtes-vous B.jpg"/>
          <p:cNvPicPr>
            <a:picLocks noChangeAspect="1" noChangeArrowheads="1"/>
          </p:cNvPicPr>
          <p:nvPr/>
        </p:nvPicPr>
        <p:blipFill>
          <a:blip r:embed="rId4"/>
          <a:srcRect/>
          <a:stretch>
            <a:fillRect/>
          </a:stretch>
        </p:blipFill>
        <p:spPr bwMode="auto">
          <a:xfrm>
            <a:off x="5214938" y="2571750"/>
            <a:ext cx="3057525" cy="3222625"/>
          </a:xfrm>
          <a:prstGeom prst="rect">
            <a:avLst/>
          </a:prstGeom>
          <a:noFill/>
          <a:ln w="9525">
            <a:noFill/>
            <a:miter lim="800000"/>
            <a:headEnd/>
            <a:tailEnd/>
          </a:ln>
        </p:spPr>
      </p:pic>
      <p:sp>
        <p:nvSpPr>
          <p:cNvPr id="13" name="Espace réservé du pied de page 12"/>
          <p:cNvSpPr>
            <a:spLocks noGrp="1"/>
          </p:cNvSpPr>
          <p:nvPr>
            <p:ph type="ftr" sz="quarter" idx="11"/>
          </p:nvPr>
        </p:nvSpPr>
        <p:spPr/>
        <p:txBody>
          <a:bodyPr/>
          <a:lstStyle/>
          <a:p>
            <a:pPr>
              <a:defRPr/>
            </a:pPr>
            <a:r>
              <a:rPr lang="fr-FR" smtClean="0"/>
              <a:t>AG - ISARA-Lyon</a:t>
            </a:r>
            <a:endParaRPr lang="fr-FR" dirty="0"/>
          </a:p>
        </p:txBody>
      </p:sp>
      <p:sp>
        <p:nvSpPr>
          <p:cNvPr id="8" name="Rectangle 7"/>
          <p:cNvSpPr>
            <a:spLocks/>
          </p:cNvSpPr>
          <p:nvPr/>
        </p:nvSpPr>
        <p:spPr bwMode="auto">
          <a:xfrm rot="-5400000">
            <a:off x="-726312" y="5350691"/>
            <a:ext cx="2090737" cy="495300"/>
          </a:xfrm>
          <a:prstGeom prst="rect">
            <a:avLst/>
          </a:prstGeom>
          <a:noFill/>
          <a:ln w="9525">
            <a:noFill/>
            <a:miter lim="800000"/>
            <a:headEnd/>
            <a:tailEnd/>
          </a:ln>
        </p:spPr>
        <p:txBody>
          <a:bodyPr wrap="none" lIns="0" tIns="0" rIns="0" bIns="0" anchor="ctr">
            <a:spAutoFit/>
          </a:bodyPr>
          <a:lstStyle/>
          <a:p>
            <a:pPr algn="ctr"/>
            <a:r>
              <a:rPr lang="en-US" sz="3200" dirty="0">
                <a:solidFill>
                  <a:srgbClr val="AFAFAF"/>
                </a:solidFill>
                <a:latin typeface="Calibri" pitchFamily="34" charset="0"/>
                <a:ea typeface="Gill Sans"/>
                <a:cs typeface="Gill Sans"/>
              </a:rPr>
              <a:t>Introduction</a:t>
            </a:r>
          </a:p>
        </p:txBody>
      </p:sp>
    </p:spTree>
  </p:cSld>
  <p:clrMapOvr>
    <a:masterClrMapping/>
  </p:clrMapOvr>
  <p:transition spd="slow">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re 1"/>
          <p:cNvSpPr>
            <a:spLocks noGrp="1"/>
          </p:cNvSpPr>
          <p:nvPr>
            <p:ph type="title"/>
          </p:nvPr>
        </p:nvSpPr>
        <p:spPr/>
        <p:txBody>
          <a:bodyPr/>
          <a:lstStyle/>
          <a:p>
            <a:pPr eaLnBrk="1" hangingPunct="1"/>
            <a:r>
              <a:rPr lang="fr-FR" smtClean="0"/>
              <a:t>Menu</a:t>
            </a:r>
          </a:p>
        </p:txBody>
      </p:sp>
      <p:sp>
        <p:nvSpPr>
          <p:cNvPr id="14" name="Espace réservé du numéro de diapositive 13"/>
          <p:cNvSpPr>
            <a:spLocks noGrp="1"/>
          </p:cNvSpPr>
          <p:nvPr>
            <p:ph type="sldNum" sz="quarter" idx="12"/>
          </p:nvPr>
        </p:nvSpPr>
        <p:spPr/>
        <p:txBody>
          <a:bodyPr/>
          <a:lstStyle/>
          <a:p>
            <a:pPr>
              <a:defRPr/>
            </a:pPr>
            <a:fld id="{F580BFAE-D32D-499C-9B8D-CD984515FF8D}" type="slidenum">
              <a:rPr lang="fr-FR"/>
              <a:pPr>
                <a:defRPr/>
              </a:pPr>
              <a:t>14</a:t>
            </a:fld>
            <a:endParaRPr lang="fr-FR"/>
          </a:p>
        </p:txBody>
      </p:sp>
      <p:sp>
        <p:nvSpPr>
          <p:cNvPr id="14339" name="Oval 2"/>
          <p:cNvSpPr>
            <a:spLocks/>
          </p:cNvSpPr>
          <p:nvPr/>
        </p:nvSpPr>
        <p:spPr bwMode="auto">
          <a:xfrm>
            <a:off x="1600200" y="2006600"/>
            <a:ext cx="622300" cy="622300"/>
          </a:xfrm>
          <a:prstGeom prst="ellipse">
            <a:avLst/>
          </a:prstGeom>
          <a:solidFill>
            <a:schemeClr val="bg1">
              <a:lumMod val="65000"/>
            </a:schemeClr>
          </a:solidFill>
          <a:ln w="25400">
            <a:noFill/>
            <a:round/>
            <a:headEnd/>
            <a:tailEnd/>
          </a:ln>
        </p:spPr>
        <p:txBody>
          <a:bodyPr/>
          <a:lstStyle/>
          <a:p>
            <a:pPr algn="ctr">
              <a:defRPr/>
            </a:pPr>
            <a:endParaRPr lang="fr-FR">
              <a:latin typeface="Calibri" pitchFamily="34" charset="0"/>
            </a:endParaRPr>
          </a:p>
        </p:txBody>
      </p:sp>
      <p:sp>
        <p:nvSpPr>
          <p:cNvPr id="24582" name="Oval 3"/>
          <p:cNvSpPr>
            <a:spLocks/>
          </p:cNvSpPr>
          <p:nvPr/>
        </p:nvSpPr>
        <p:spPr bwMode="auto">
          <a:xfrm>
            <a:off x="1600200" y="3162300"/>
            <a:ext cx="622300" cy="622300"/>
          </a:xfrm>
          <a:prstGeom prst="ellipse">
            <a:avLst/>
          </a:prstGeom>
          <a:solidFill>
            <a:srgbClr val="E80065"/>
          </a:solidFill>
          <a:ln w="25400">
            <a:noFill/>
            <a:round/>
            <a:headEnd/>
            <a:tailEnd/>
          </a:ln>
        </p:spPr>
        <p:txBody>
          <a:bodyPr/>
          <a:lstStyle/>
          <a:p>
            <a:pPr algn="ctr"/>
            <a:endParaRPr lang="fr-FR">
              <a:latin typeface="Calibri" pitchFamily="34" charset="0"/>
            </a:endParaRPr>
          </a:p>
        </p:txBody>
      </p:sp>
      <p:sp>
        <p:nvSpPr>
          <p:cNvPr id="14341" name="Oval 4"/>
          <p:cNvSpPr>
            <a:spLocks/>
          </p:cNvSpPr>
          <p:nvPr/>
        </p:nvSpPr>
        <p:spPr bwMode="auto">
          <a:xfrm>
            <a:off x="1600200" y="4318000"/>
            <a:ext cx="622300" cy="622300"/>
          </a:xfrm>
          <a:prstGeom prst="ellipse">
            <a:avLst/>
          </a:prstGeom>
          <a:solidFill>
            <a:schemeClr val="bg1">
              <a:lumMod val="65000"/>
            </a:schemeClr>
          </a:solidFill>
          <a:ln w="25400">
            <a:noFill/>
            <a:round/>
            <a:headEnd/>
            <a:tailEnd/>
          </a:ln>
        </p:spPr>
        <p:txBody>
          <a:bodyPr/>
          <a:lstStyle/>
          <a:p>
            <a:pPr algn="ctr">
              <a:defRPr/>
            </a:pPr>
            <a:endParaRPr lang="fr-FR">
              <a:latin typeface="Calibri" pitchFamily="34" charset="0"/>
            </a:endParaRPr>
          </a:p>
        </p:txBody>
      </p:sp>
      <p:sp>
        <p:nvSpPr>
          <p:cNvPr id="14342" name="Oval 5"/>
          <p:cNvSpPr>
            <a:spLocks/>
          </p:cNvSpPr>
          <p:nvPr/>
        </p:nvSpPr>
        <p:spPr bwMode="auto">
          <a:xfrm>
            <a:off x="1600200" y="5473700"/>
            <a:ext cx="622300" cy="622300"/>
          </a:xfrm>
          <a:prstGeom prst="ellipse">
            <a:avLst/>
          </a:prstGeom>
          <a:solidFill>
            <a:schemeClr val="bg1">
              <a:lumMod val="65000"/>
            </a:schemeClr>
          </a:solidFill>
          <a:ln w="25400">
            <a:noFill/>
            <a:round/>
            <a:headEnd/>
            <a:tailEnd/>
          </a:ln>
        </p:spPr>
        <p:txBody>
          <a:bodyPr/>
          <a:lstStyle/>
          <a:p>
            <a:pPr algn="ctr">
              <a:defRPr/>
            </a:pPr>
            <a:endParaRPr lang="fr-FR">
              <a:latin typeface="Calibri" pitchFamily="34" charset="0"/>
            </a:endParaRPr>
          </a:p>
        </p:txBody>
      </p:sp>
      <p:sp>
        <p:nvSpPr>
          <p:cNvPr id="14343" name="Rectangle 6"/>
          <p:cNvSpPr>
            <a:spLocks/>
          </p:cNvSpPr>
          <p:nvPr/>
        </p:nvSpPr>
        <p:spPr bwMode="auto">
          <a:xfrm>
            <a:off x="2749550" y="2062163"/>
            <a:ext cx="1814513" cy="430212"/>
          </a:xfrm>
          <a:prstGeom prst="rect">
            <a:avLst/>
          </a:prstGeom>
          <a:noFill/>
          <a:ln w="9525">
            <a:noFill/>
            <a:miter lim="800000"/>
            <a:headEnd/>
            <a:tailEnd/>
          </a:ln>
        </p:spPr>
        <p:txBody>
          <a:bodyPr wrap="none" lIns="0" tIns="0" rIns="0" bIns="0" anchor="ctr">
            <a:spAutoFit/>
          </a:bodyPr>
          <a:lstStyle/>
          <a:p>
            <a:pPr algn="ctr">
              <a:defRPr/>
            </a:pPr>
            <a:r>
              <a:rPr lang="fr-FR" sz="2800" dirty="0">
                <a:solidFill>
                  <a:schemeClr val="bg1">
                    <a:lumMod val="65000"/>
                  </a:schemeClr>
                </a:solidFill>
                <a:latin typeface="Calibri" pitchFamily="34" charset="0"/>
                <a:ea typeface="Gill Sans"/>
                <a:cs typeface="Gill Sans"/>
              </a:rPr>
              <a:t>Introduction</a:t>
            </a:r>
          </a:p>
        </p:txBody>
      </p:sp>
      <p:sp>
        <p:nvSpPr>
          <p:cNvPr id="24586" name="Rectangle 7"/>
          <p:cNvSpPr>
            <a:spLocks/>
          </p:cNvSpPr>
          <p:nvPr/>
        </p:nvSpPr>
        <p:spPr bwMode="auto">
          <a:xfrm>
            <a:off x="2762250" y="3236913"/>
            <a:ext cx="3267075" cy="554037"/>
          </a:xfrm>
          <a:prstGeom prst="rect">
            <a:avLst/>
          </a:prstGeom>
          <a:noFill/>
          <a:ln w="9525">
            <a:noFill/>
            <a:miter lim="800000"/>
            <a:headEnd/>
            <a:tailEnd/>
          </a:ln>
        </p:spPr>
        <p:txBody>
          <a:bodyPr wrap="none" lIns="0" tIns="0" rIns="0" bIns="0" anchor="ctr">
            <a:spAutoFit/>
          </a:bodyPr>
          <a:lstStyle/>
          <a:p>
            <a:pPr algn="ctr"/>
            <a:r>
              <a:rPr lang="fr-FR" sz="3600">
                <a:latin typeface="Calibri" pitchFamily="34" charset="0"/>
                <a:ea typeface="Gill Sans"/>
                <a:cs typeface="Gill Sans"/>
              </a:rPr>
              <a:t>Choix du contenu</a:t>
            </a:r>
          </a:p>
        </p:txBody>
      </p:sp>
      <p:sp>
        <p:nvSpPr>
          <p:cNvPr id="14345" name="Rectangle 8"/>
          <p:cNvSpPr>
            <a:spLocks/>
          </p:cNvSpPr>
          <p:nvPr/>
        </p:nvSpPr>
        <p:spPr bwMode="auto">
          <a:xfrm>
            <a:off x="2762250" y="4403725"/>
            <a:ext cx="2119313" cy="430213"/>
          </a:xfrm>
          <a:prstGeom prst="rect">
            <a:avLst/>
          </a:prstGeom>
          <a:noFill/>
          <a:ln w="9525">
            <a:noFill/>
            <a:miter lim="800000"/>
            <a:headEnd/>
            <a:tailEnd/>
          </a:ln>
        </p:spPr>
        <p:txBody>
          <a:bodyPr wrap="none" lIns="0" tIns="0" rIns="0" bIns="0" anchor="ctr">
            <a:spAutoFit/>
          </a:bodyPr>
          <a:lstStyle/>
          <a:p>
            <a:pPr algn="ctr">
              <a:defRPr/>
            </a:pPr>
            <a:r>
              <a:rPr lang="fr-FR" sz="2800">
                <a:solidFill>
                  <a:schemeClr val="bg1">
                    <a:lumMod val="65000"/>
                  </a:schemeClr>
                </a:solidFill>
                <a:latin typeface="Calibri" pitchFamily="34" charset="0"/>
                <a:ea typeface="Gill Sans"/>
                <a:cs typeface="Gill Sans"/>
              </a:rPr>
              <a:t>Mise en forme</a:t>
            </a:r>
          </a:p>
        </p:txBody>
      </p:sp>
      <p:sp>
        <p:nvSpPr>
          <p:cNvPr id="14346" name="Rectangle 9"/>
          <p:cNvSpPr>
            <a:spLocks/>
          </p:cNvSpPr>
          <p:nvPr/>
        </p:nvSpPr>
        <p:spPr bwMode="auto">
          <a:xfrm>
            <a:off x="2757488" y="5570538"/>
            <a:ext cx="4065344" cy="430887"/>
          </a:xfrm>
          <a:prstGeom prst="rect">
            <a:avLst/>
          </a:prstGeom>
          <a:noFill/>
          <a:ln w="9525">
            <a:noFill/>
            <a:miter lim="800000"/>
            <a:headEnd/>
            <a:tailEnd/>
          </a:ln>
        </p:spPr>
        <p:txBody>
          <a:bodyPr wrap="none" lIns="0" tIns="0" rIns="0" bIns="0" anchor="ctr">
            <a:spAutoFit/>
          </a:bodyPr>
          <a:lstStyle/>
          <a:p>
            <a:pPr algn="ctr">
              <a:defRPr/>
            </a:pPr>
            <a:r>
              <a:rPr lang="fr-FR" sz="2800" dirty="0" smtClean="0">
                <a:solidFill>
                  <a:schemeClr val="bg1">
                    <a:lumMod val="65000"/>
                  </a:schemeClr>
                </a:solidFill>
                <a:latin typeface="Calibri" pitchFamily="34" charset="0"/>
                <a:ea typeface="Gill Sans"/>
                <a:cs typeface="Gill Sans"/>
              </a:rPr>
              <a:t>Préparation de la prestation</a:t>
            </a:r>
            <a:endParaRPr lang="fr-FR" sz="2800" dirty="0">
              <a:solidFill>
                <a:schemeClr val="bg1">
                  <a:lumMod val="65000"/>
                </a:schemeClr>
              </a:solidFill>
              <a:latin typeface="Calibri" pitchFamily="34" charset="0"/>
              <a:ea typeface="Gill Sans"/>
              <a:cs typeface="Gill Sans"/>
            </a:endParaRPr>
          </a:p>
        </p:txBody>
      </p:sp>
      <p:sp>
        <p:nvSpPr>
          <p:cNvPr id="13" name="Espace réservé du pied de page 12"/>
          <p:cNvSpPr>
            <a:spLocks noGrp="1"/>
          </p:cNvSpPr>
          <p:nvPr>
            <p:ph type="ftr" sz="quarter" idx="11"/>
          </p:nvPr>
        </p:nvSpPr>
        <p:spPr/>
        <p:txBody>
          <a:bodyPr/>
          <a:lstStyle/>
          <a:p>
            <a:pPr>
              <a:defRPr/>
            </a:pPr>
            <a:r>
              <a:rPr lang="fr-FR" smtClean="0"/>
              <a:t>AG - ISARA-Lyon</a:t>
            </a:r>
            <a:endParaRPr lang="fr-FR" dirty="0"/>
          </a:p>
        </p:txBody>
      </p:sp>
    </p:spTree>
  </p:cSld>
  <p:clrMapOvr>
    <a:masterClrMapping/>
  </p:clrMapOvr>
  <p:transition spd="slow">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Qu’est-ce qu’une soutenance ?</a:t>
            </a:r>
            <a:endParaRPr lang="fr-FR" dirty="0"/>
          </a:p>
        </p:txBody>
      </p:sp>
      <p:sp>
        <p:nvSpPr>
          <p:cNvPr id="3" name="Espace réservé du contenu 2"/>
          <p:cNvSpPr>
            <a:spLocks noGrp="1"/>
          </p:cNvSpPr>
          <p:nvPr>
            <p:ph idx="1"/>
          </p:nvPr>
        </p:nvSpPr>
        <p:spPr/>
        <p:txBody>
          <a:bodyPr/>
          <a:lstStyle/>
          <a:p>
            <a:pPr>
              <a:buNone/>
            </a:pPr>
            <a:r>
              <a:rPr lang="fr-FR" dirty="0" smtClean="0"/>
              <a:t>Une </a:t>
            </a:r>
            <a:r>
              <a:rPr lang="fr-FR" dirty="0" smtClean="0">
                <a:solidFill>
                  <a:srgbClr val="FFFF00"/>
                </a:solidFill>
              </a:rPr>
              <a:t>histoire</a:t>
            </a:r>
            <a:r>
              <a:rPr lang="fr-FR" dirty="0" smtClean="0"/>
              <a:t> à part entière,  avec un angle d’attaque particulier</a:t>
            </a:r>
          </a:p>
          <a:p>
            <a:endParaRPr lang="fr-FR" dirty="0" smtClean="0"/>
          </a:p>
        </p:txBody>
      </p:sp>
      <p:sp>
        <p:nvSpPr>
          <p:cNvPr id="4" name="Espace réservé du pied de page 3"/>
          <p:cNvSpPr>
            <a:spLocks noGrp="1"/>
          </p:cNvSpPr>
          <p:nvPr>
            <p:ph type="ftr" sz="quarter" idx="11"/>
          </p:nvPr>
        </p:nvSpPr>
        <p:spPr/>
        <p:txBody>
          <a:bodyPr/>
          <a:lstStyle/>
          <a:p>
            <a:pPr>
              <a:defRPr/>
            </a:pPr>
            <a:r>
              <a:rPr lang="fr-FR" smtClean="0"/>
              <a:t>AG - ISARA-Lyon</a:t>
            </a:r>
            <a:endParaRPr lang="fr-FR" dirty="0"/>
          </a:p>
        </p:txBody>
      </p:sp>
      <p:sp>
        <p:nvSpPr>
          <p:cNvPr id="5" name="Espace réservé du numéro de diapositive 4"/>
          <p:cNvSpPr>
            <a:spLocks noGrp="1"/>
          </p:cNvSpPr>
          <p:nvPr>
            <p:ph type="sldNum" sz="quarter" idx="12"/>
          </p:nvPr>
        </p:nvSpPr>
        <p:spPr/>
        <p:txBody>
          <a:bodyPr/>
          <a:lstStyle/>
          <a:p>
            <a:pPr>
              <a:defRPr/>
            </a:pPr>
            <a:fld id="{F799A28F-D9B0-4AEF-92FE-1D1B13EBE0D2}" type="slidenum">
              <a:rPr lang="fr-FR" smtClean="0"/>
              <a:pPr>
                <a:defRPr/>
              </a:pPr>
              <a:t>15</a:t>
            </a:fld>
            <a:endParaRPr lang="fr-FR" dirty="0"/>
          </a:p>
        </p:txBody>
      </p:sp>
      <p:pic>
        <p:nvPicPr>
          <p:cNvPr id="10" name="Picture 11"/>
          <p:cNvPicPr>
            <a:picLocks noChangeAspect="1" noChangeArrowheads="1"/>
          </p:cNvPicPr>
          <p:nvPr/>
        </p:nvPicPr>
        <p:blipFill>
          <a:blip r:embed="rId3"/>
          <a:srcRect b="16072"/>
          <a:stretch>
            <a:fillRect/>
          </a:stretch>
        </p:blipFill>
        <p:spPr bwMode="auto">
          <a:xfrm>
            <a:off x="3381400" y="3159148"/>
            <a:ext cx="4762500" cy="2984496"/>
          </a:xfrm>
          <a:prstGeom prst="rect">
            <a:avLst/>
          </a:prstGeom>
          <a:ln>
            <a:noFill/>
          </a:ln>
          <a:effectLst>
            <a:softEdge rad="112500"/>
          </a:effectLst>
        </p:spPr>
      </p:pic>
      <p:sp>
        <p:nvSpPr>
          <p:cNvPr id="7" name="Rectangle 6"/>
          <p:cNvSpPr>
            <a:spLocks/>
          </p:cNvSpPr>
          <p:nvPr/>
        </p:nvSpPr>
        <p:spPr bwMode="auto">
          <a:xfrm rot="-5400000">
            <a:off x="-390174" y="5688256"/>
            <a:ext cx="1418465" cy="492443"/>
          </a:xfrm>
          <a:prstGeom prst="rect">
            <a:avLst/>
          </a:prstGeom>
          <a:noFill/>
          <a:ln w="9525">
            <a:noFill/>
            <a:miter lim="800000"/>
            <a:headEnd/>
            <a:tailEnd/>
          </a:ln>
        </p:spPr>
        <p:txBody>
          <a:bodyPr wrap="none" lIns="0" tIns="0" rIns="0" bIns="0" anchor="ctr">
            <a:spAutoFit/>
          </a:bodyPr>
          <a:lstStyle/>
          <a:p>
            <a:pPr algn="ctr"/>
            <a:r>
              <a:rPr lang="fr-FR" sz="3200" dirty="0" smtClean="0">
                <a:solidFill>
                  <a:srgbClr val="AFAFAF"/>
                </a:solidFill>
                <a:latin typeface="Calibri" pitchFamily="34" charset="0"/>
                <a:ea typeface="Gill Sans"/>
                <a:cs typeface="Gill Sans"/>
              </a:rPr>
              <a:t>Contenu</a:t>
            </a:r>
            <a:endParaRPr lang="fr-FR" sz="3200" dirty="0">
              <a:solidFill>
                <a:srgbClr val="AFAFAF"/>
              </a:solidFill>
              <a:latin typeface="Calibri" pitchFamily="34" charset="0"/>
              <a:ea typeface="Gill Sans"/>
              <a:cs typeface="Gill Sans"/>
            </a:endParaRPr>
          </a:p>
        </p:txBody>
      </p:sp>
      <p:pic>
        <p:nvPicPr>
          <p:cNvPr id="8" name="Picture 13"/>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3500430" y="3286124"/>
            <a:ext cx="252410" cy="25241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 présenter ?</a:t>
            </a:r>
            <a:endParaRPr lang="fr-FR" dirty="0"/>
          </a:p>
        </p:txBody>
      </p:sp>
      <p:sp>
        <p:nvSpPr>
          <p:cNvPr id="3" name="Espace réservé du contenu 2"/>
          <p:cNvSpPr>
            <a:spLocks noGrp="1"/>
          </p:cNvSpPr>
          <p:nvPr>
            <p:ph idx="1"/>
          </p:nvPr>
        </p:nvSpPr>
        <p:spPr>
          <a:xfrm>
            <a:off x="714348" y="1646237"/>
            <a:ext cx="7972452" cy="4526280"/>
          </a:xfrm>
        </p:spPr>
        <p:txBody>
          <a:bodyPr/>
          <a:lstStyle/>
          <a:p>
            <a:endParaRPr lang="fr-FR" dirty="0" smtClean="0"/>
          </a:p>
          <a:p>
            <a:endParaRPr lang="fr-FR" dirty="0" smtClean="0"/>
          </a:p>
          <a:p>
            <a:endParaRPr lang="fr-FR" dirty="0" smtClean="0"/>
          </a:p>
          <a:p>
            <a:endParaRPr lang="fr-FR" dirty="0" smtClean="0"/>
          </a:p>
          <a:p>
            <a:endParaRPr lang="fr-FR" dirty="0" smtClean="0"/>
          </a:p>
          <a:p>
            <a:endParaRPr lang="fr-FR" dirty="0" smtClean="0"/>
          </a:p>
        </p:txBody>
      </p:sp>
      <p:sp>
        <p:nvSpPr>
          <p:cNvPr id="4" name="Espace réservé du pied de page 3"/>
          <p:cNvSpPr>
            <a:spLocks noGrp="1"/>
          </p:cNvSpPr>
          <p:nvPr>
            <p:ph type="ftr" sz="quarter" idx="11"/>
          </p:nvPr>
        </p:nvSpPr>
        <p:spPr/>
        <p:txBody>
          <a:bodyPr/>
          <a:lstStyle/>
          <a:p>
            <a:pPr>
              <a:defRPr/>
            </a:pPr>
            <a:r>
              <a:rPr lang="fr-FR" smtClean="0"/>
              <a:t>AG - ISARA-Lyon</a:t>
            </a:r>
            <a:endParaRPr lang="fr-FR" dirty="0"/>
          </a:p>
        </p:txBody>
      </p:sp>
      <p:sp>
        <p:nvSpPr>
          <p:cNvPr id="5" name="Espace réservé du numéro de diapositive 4"/>
          <p:cNvSpPr>
            <a:spLocks noGrp="1"/>
          </p:cNvSpPr>
          <p:nvPr>
            <p:ph type="sldNum" sz="quarter" idx="12"/>
          </p:nvPr>
        </p:nvSpPr>
        <p:spPr/>
        <p:txBody>
          <a:bodyPr/>
          <a:lstStyle/>
          <a:p>
            <a:pPr>
              <a:defRPr/>
            </a:pPr>
            <a:fld id="{F799A28F-D9B0-4AEF-92FE-1D1B13EBE0D2}" type="slidenum">
              <a:rPr lang="fr-FR" smtClean="0"/>
              <a:pPr>
                <a:defRPr/>
              </a:pPr>
              <a:t>16</a:t>
            </a:fld>
            <a:endParaRPr lang="fr-FR" dirty="0"/>
          </a:p>
        </p:txBody>
      </p:sp>
      <p:sp>
        <p:nvSpPr>
          <p:cNvPr id="6" name="Rectangle 5"/>
          <p:cNvSpPr/>
          <p:nvPr/>
        </p:nvSpPr>
        <p:spPr>
          <a:xfrm>
            <a:off x="1142976" y="2000240"/>
            <a:ext cx="1714512" cy="200026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smtClean="0">
                <a:solidFill>
                  <a:sysClr val="windowText" lastClr="000000"/>
                </a:solidFill>
              </a:rPr>
              <a:t>Rapport</a:t>
            </a:r>
          </a:p>
          <a:p>
            <a:pPr algn="ctr"/>
            <a:r>
              <a:rPr lang="fr-FR" sz="2800" dirty="0" smtClean="0">
                <a:solidFill>
                  <a:sysClr val="windowText" lastClr="000000"/>
                </a:solidFill>
              </a:rPr>
              <a:t>d’activité</a:t>
            </a:r>
            <a:endParaRPr lang="fr-FR" dirty="0">
              <a:solidFill>
                <a:sysClr val="windowText" lastClr="000000"/>
              </a:solidFill>
            </a:endParaRPr>
          </a:p>
        </p:txBody>
      </p:sp>
      <p:sp>
        <p:nvSpPr>
          <p:cNvPr id="7" name="Rectangle à coins arrondis 6"/>
          <p:cNvSpPr/>
          <p:nvPr/>
        </p:nvSpPr>
        <p:spPr>
          <a:xfrm>
            <a:off x="6000760" y="2178835"/>
            <a:ext cx="2214578" cy="1643074"/>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smtClean="0">
                <a:solidFill>
                  <a:sysClr val="windowText" lastClr="000000"/>
                </a:solidFill>
              </a:rPr>
              <a:t>Diaporama</a:t>
            </a:r>
            <a:endParaRPr lang="fr-FR" dirty="0">
              <a:solidFill>
                <a:sysClr val="windowText" lastClr="000000"/>
              </a:solidFill>
            </a:endParaRPr>
          </a:p>
        </p:txBody>
      </p:sp>
      <p:sp>
        <p:nvSpPr>
          <p:cNvPr id="8" name="Flèche droite 7"/>
          <p:cNvSpPr/>
          <p:nvPr/>
        </p:nvSpPr>
        <p:spPr>
          <a:xfrm>
            <a:off x="3178959" y="1928802"/>
            <a:ext cx="2571768" cy="2143140"/>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t>sélection « orientée »</a:t>
            </a:r>
            <a:endParaRPr lang="fr-FR" sz="2400" dirty="0"/>
          </a:p>
        </p:txBody>
      </p:sp>
      <p:sp>
        <p:nvSpPr>
          <p:cNvPr id="10" name="Rectangle 9"/>
          <p:cNvSpPr>
            <a:spLocks/>
          </p:cNvSpPr>
          <p:nvPr/>
        </p:nvSpPr>
        <p:spPr bwMode="auto">
          <a:xfrm rot="-5400000">
            <a:off x="-390174" y="5688256"/>
            <a:ext cx="1418465" cy="492443"/>
          </a:xfrm>
          <a:prstGeom prst="rect">
            <a:avLst/>
          </a:prstGeom>
          <a:noFill/>
          <a:ln w="9525">
            <a:noFill/>
            <a:miter lim="800000"/>
            <a:headEnd/>
            <a:tailEnd/>
          </a:ln>
        </p:spPr>
        <p:txBody>
          <a:bodyPr wrap="none" lIns="0" tIns="0" rIns="0" bIns="0" anchor="ctr">
            <a:spAutoFit/>
          </a:bodyPr>
          <a:lstStyle/>
          <a:p>
            <a:pPr algn="ctr"/>
            <a:r>
              <a:rPr lang="fr-FR" sz="3200" dirty="0" smtClean="0">
                <a:solidFill>
                  <a:srgbClr val="AFAFAF"/>
                </a:solidFill>
                <a:latin typeface="Calibri" pitchFamily="34" charset="0"/>
                <a:ea typeface="Gill Sans"/>
                <a:cs typeface="Gill Sans"/>
              </a:rPr>
              <a:t>Contenu</a:t>
            </a:r>
            <a:endParaRPr lang="fr-FR" sz="3200" dirty="0">
              <a:solidFill>
                <a:srgbClr val="AFAFAF"/>
              </a:solidFill>
              <a:latin typeface="Calibri" pitchFamily="34" charset="0"/>
              <a:ea typeface="Gill Sans"/>
              <a:cs typeface="Gill Sans"/>
            </a:endParaRPr>
          </a:p>
        </p:txBody>
      </p:sp>
      <p:grpSp>
        <p:nvGrpSpPr>
          <p:cNvPr id="13" name="Groupe 12"/>
          <p:cNvGrpSpPr/>
          <p:nvPr/>
        </p:nvGrpSpPr>
        <p:grpSpPr>
          <a:xfrm>
            <a:off x="1214414" y="4419275"/>
            <a:ext cx="4416178" cy="1367179"/>
            <a:chOff x="1214414" y="4419275"/>
            <a:chExt cx="4416178" cy="1367179"/>
          </a:xfrm>
        </p:grpSpPr>
        <p:sp>
          <p:nvSpPr>
            <p:cNvPr id="11" name="Flèche droite 10"/>
            <p:cNvSpPr/>
            <p:nvPr/>
          </p:nvSpPr>
          <p:spPr>
            <a:xfrm rot="20004463">
              <a:off x="3260076" y="4419275"/>
              <a:ext cx="2370516" cy="763031"/>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t>compléments</a:t>
              </a:r>
              <a:endParaRPr lang="fr-FR" sz="2400" dirty="0"/>
            </a:p>
          </p:txBody>
        </p:sp>
        <p:sp>
          <p:nvSpPr>
            <p:cNvPr id="12" name="Rectangle 11"/>
            <p:cNvSpPr/>
            <p:nvPr/>
          </p:nvSpPr>
          <p:spPr>
            <a:xfrm>
              <a:off x="1214414" y="4786322"/>
              <a:ext cx="1714512" cy="100013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smtClean="0">
                  <a:solidFill>
                    <a:sysClr val="windowText" lastClr="000000"/>
                  </a:solidFill>
                </a:rPr>
                <a:t>Derniers résultats</a:t>
              </a:r>
              <a:endParaRPr lang="fr-FR" sz="1400" dirty="0">
                <a:solidFill>
                  <a:sysClr val="windowText" lastClr="000000"/>
                </a:solidFill>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Ce qu’il faut donc éviter</a:t>
            </a:r>
            <a:endParaRPr lang="fr-FR" dirty="0"/>
          </a:p>
        </p:txBody>
      </p:sp>
      <p:sp>
        <p:nvSpPr>
          <p:cNvPr id="3" name="Espace réservé du contenu 2"/>
          <p:cNvSpPr>
            <a:spLocks noGrp="1"/>
          </p:cNvSpPr>
          <p:nvPr>
            <p:ph sz="half" idx="1"/>
          </p:nvPr>
        </p:nvSpPr>
        <p:spPr>
          <a:xfrm>
            <a:off x="457200" y="1714488"/>
            <a:ext cx="4038600" cy="4029084"/>
          </a:xfrm>
        </p:spPr>
        <p:txBody>
          <a:bodyPr/>
          <a:lstStyle/>
          <a:p>
            <a:r>
              <a:rPr lang="fr-FR" dirty="0" smtClean="0"/>
              <a:t> un condensé</a:t>
            </a:r>
          </a:p>
          <a:p>
            <a:r>
              <a:rPr lang="fr-FR" dirty="0" smtClean="0"/>
              <a:t> un résumé </a:t>
            </a:r>
          </a:p>
          <a:p>
            <a:r>
              <a:rPr lang="fr-FR" dirty="0" smtClean="0"/>
              <a:t> un tour d’horizon</a:t>
            </a:r>
            <a:endParaRPr lang="fr-FR" dirty="0"/>
          </a:p>
        </p:txBody>
      </p:sp>
      <p:sp>
        <p:nvSpPr>
          <p:cNvPr id="6" name="Espace réservé du contenu 5"/>
          <p:cNvSpPr>
            <a:spLocks noGrp="1"/>
          </p:cNvSpPr>
          <p:nvPr>
            <p:ph sz="half" idx="2"/>
          </p:nvPr>
        </p:nvSpPr>
        <p:spPr>
          <a:xfrm>
            <a:off x="4176738" y="1714488"/>
            <a:ext cx="4038600" cy="4029084"/>
          </a:xfrm>
        </p:spPr>
        <p:txBody>
          <a:bodyPr/>
          <a:lstStyle/>
          <a:p>
            <a:endParaRPr lang="fr-FR" dirty="0" smtClean="0"/>
          </a:p>
          <a:p>
            <a:pPr>
              <a:buNone/>
            </a:pPr>
            <a:r>
              <a:rPr lang="fr-FR" dirty="0" smtClean="0"/>
              <a:t>du travail effectué</a:t>
            </a:r>
            <a:endParaRPr lang="fr-FR" dirty="0"/>
          </a:p>
        </p:txBody>
      </p:sp>
      <p:sp>
        <p:nvSpPr>
          <p:cNvPr id="4" name="Espace réservé du pied de page 3"/>
          <p:cNvSpPr>
            <a:spLocks noGrp="1"/>
          </p:cNvSpPr>
          <p:nvPr>
            <p:ph type="ftr" sz="quarter" idx="11"/>
          </p:nvPr>
        </p:nvSpPr>
        <p:spPr>
          <a:xfrm>
            <a:off x="1295400" y="6327060"/>
            <a:ext cx="4212264" cy="274320"/>
          </a:xfrm>
        </p:spPr>
        <p:txBody>
          <a:bodyPr/>
          <a:lstStyle/>
          <a:p>
            <a:pPr>
              <a:defRPr/>
            </a:pPr>
            <a:r>
              <a:rPr lang="fr-FR" smtClean="0"/>
              <a:t>AG - ISARA-Lyon</a:t>
            </a:r>
            <a:endParaRPr lang="fr-FR" dirty="0"/>
          </a:p>
        </p:txBody>
      </p:sp>
      <p:sp>
        <p:nvSpPr>
          <p:cNvPr id="5" name="Espace réservé du numéro de diapositive 4"/>
          <p:cNvSpPr>
            <a:spLocks noGrp="1"/>
          </p:cNvSpPr>
          <p:nvPr>
            <p:ph type="sldNum" sz="quarter" idx="12"/>
          </p:nvPr>
        </p:nvSpPr>
        <p:spPr>
          <a:xfrm>
            <a:off x="8641080" y="6440828"/>
            <a:ext cx="464288" cy="274320"/>
          </a:xfrm>
        </p:spPr>
        <p:txBody>
          <a:bodyPr/>
          <a:lstStyle/>
          <a:p>
            <a:pPr>
              <a:defRPr/>
            </a:pPr>
            <a:fld id="{F799A28F-D9B0-4AEF-92FE-1D1B13EBE0D2}" type="slidenum">
              <a:rPr lang="fr-FR" smtClean="0"/>
              <a:pPr>
                <a:defRPr/>
              </a:pPr>
              <a:t>17</a:t>
            </a:fld>
            <a:endParaRPr lang="fr-FR" dirty="0"/>
          </a:p>
        </p:txBody>
      </p:sp>
      <p:sp>
        <p:nvSpPr>
          <p:cNvPr id="7" name="Accolade fermante 6"/>
          <p:cNvSpPr/>
          <p:nvPr/>
        </p:nvSpPr>
        <p:spPr>
          <a:xfrm>
            <a:off x="3643306" y="1714488"/>
            <a:ext cx="357190" cy="1428760"/>
          </a:xfrm>
          <a:prstGeom prst="rightBrace">
            <a:avLst/>
          </a:pr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fr-FR"/>
          </a:p>
        </p:txBody>
      </p:sp>
      <p:pic>
        <p:nvPicPr>
          <p:cNvPr id="9" name="Picture 11" descr="iStock_000006080208XSmall"/>
          <p:cNvPicPr>
            <a:picLocks noChangeAspect="1" noChangeArrowheads="1"/>
          </p:cNvPicPr>
          <p:nvPr/>
        </p:nvPicPr>
        <p:blipFill>
          <a:blip r:embed="rId3"/>
          <a:srcRect/>
          <a:stretch>
            <a:fillRect/>
          </a:stretch>
        </p:blipFill>
        <p:spPr bwMode="auto">
          <a:xfrm>
            <a:off x="3671902" y="3258054"/>
            <a:ext cx="4471998" cy="2957028"/>
          </a:xfrm>
          <a:prstGeom prst="rect">
            <a:avLst/>
          </a:prstGeom>
          <a:ln>
            <a:noFill/>
          </a:ln>
          <a:effectLst>
            <a:softEdge rad="112500"/>
          </a:effectLst>
        </p:spPr>
      </p:pic>
      <p:sp>
        <p:nvSpPr>
          <p:cNvPr id="10" name="Rectangle 9"/>
          <p:cNvSpPr>
            <a:spLocks/>
          </p:cNvSpPr>
          <p:nvPr/>
        </p:nvSpPr>
        <p:spPr bwMode="auto">
          <a:xfrm rot="-5400000">
            <a:off x="-390174" y="5688256"/>
            <a:ext cx="1418465" cy="492443"/>
          </a:xfrm>
          <a:prstGeom prst="rect">
            <a:avLst/>
          </a:prstGeom>
          <a:noFill/>
          <a:ln w="9525">
            <a:noFill/>
            <a:miter lim="800000"/>
            <a:headEnd/>
            <a:tailEnd/>
          </a:ln>
        </p:spPr>
        <p:txBody>
          <a:bodyPr wrap="none" lIns="0" tIns="0" rIns="0" bIns="0" anchor="ctr">
            <a:spAutoFit/>
          </a:bodyPr>
          <a:lstStyle/>
          <a:p>
            <a:pPr algn="ctr"/>
            <a:r>
              <a:rPr lang="fr-FR" sz="3200" dirty="0" smtClean="0">
                <a:solidFill>
                  <a:srgbClr val="AFAFAF"/>
                </a:solidFill>
                <a:latin typeface="Calibri" pitchFamily="34" charset="0"/>
                <a:ea typeface="Gill Sans"/>
                <a:cs typeface="Gill Sans"/>
              </a:rPr>
              <a:t>Contenu</a:t>
            </a:r>
            <a:endParaRPr lang="fr-FR" sz="3200" dirty="0">
              <a:solidFill>
                <a:srgbClr val="AFAFAF"/>
              </a:solidFill>
              <a:latin typeface="Calibri" pitchFamily="34" charset="0"/>
              <a:ea typeface="Gill Sans"/>
              <a:cs typeface="Gill Sans"/>
            </a:endParaRPr>
          </a:p>
        </p:txBody>
      </p:sp>
      <p:pic>
        <p:nvPicPr>
          <p:cNvPr id="11" name="Picture 13"/>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3786182" y="5857892"/>
            <a:ext cx="252410" cy="25241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
          <p:cNvSpPr>
            <a:spLocks noGrp="1" noChangeArrowheads="1"/>
          </p:cNvSpPr>
          <p:nvPr>
            <p:ph type="title"/>
          </p:nvPr>
        </p:nvSpPr>
        <p:spPr/>
        <p:txBody>
          <a:bodyPr/>
          <a:lstStyle/>
          <a:p>
            <a:pPr eaLnBrk="1" hangingPunct="1"/>
            <a:r>
              <a:rPr lang="fr-FR" dirty="0" smtClean="0"/>
              <a:t>Diaporama </a:t>
            </a:r>
            <a:r>
              <a:rPr lang="fr-FR" dirty="0" smtClean="0">
                <a:sym typeface="Wingdings" pitchFamily="2" charset="2"/>
              </a:rPr>
              <a:t> </a:t>
            </a:r>
            <a:r>
              <a:rPr lang="fr-FR" dirty="0" smtClean="0"/>
              <a:t>Discours</a:t>
            </a:r>
          </a:p>
        </p:txBody>
      </p:sp>
      <p:sp>
        <p:nvSpPr>
          <p:cNvPr id="31747" name="Rectangle 2"/>
          <p:cNvSpPr>
            <a:spLocks noGrp="1" noChangeArrowheads="1"/>
          </p:cNvSpPr>
          <p:nvPr>
            <p:ph idx="1"/>
          </p:nvPr>
        </p:nvSpPr>
        <p:spPr/>
        <p:txBody>
          <a:bodyPr/>
          <a:lstStyle/>
          <a:p>
            <a:pPr marL="628650" eaLnBrk="1" hangingPunct="1">
              <a:buFont typeface="Arial" pitchFamily="34" charset="0"/>
              <a:buNone/>
            </a:pPr>
            <a:r>
              <a:rPr lang="fr-FR" dirty="0" smtClean="0">
                <a:sym typeface="Wingdings" pitchFamily="2" charset="2"/>
              </a:rPr>
              <a:t> Qu’est-ce qui est le plus important ?</a:t>
            </a:r>
            <a:endParaRPr lang="fr-FR" dirty="0" smtClean="0"/>
          </a:p>
        </p:txBody>
      </p:sp>
      <p:sp>
        <p:nvSpPr>
          <p:cNvPr id="9" name="Espace réservé du numéro de diapositive 8"/>
          <p:cNvSpPr>
            <a:spLocks noGrp="1"/>
          </p:cNvSpPr>
          <p:nvPr>
            <p:ph type="sldNum" sz="quarter" idx="12"/>
          </p:nvPr>
        </p:nvSpPr>
        <p:spPr/>
        <p:txBody>
          <a:bodyPr/>
          <a:lstStyle/>
          <a:p>
            <a:pPr>
              <a:defRPr/>
            </a:pPr>
            <a:fld id="{0BF4F696-689D-4411-A2D1-2E3F52B4C463}" type="slidenum">
              <a:rPr lang="fr-FR"/>
              <a:pPr>
                <a:defRPr/>
              </a:pPr>
              <a:t>18</a:t>
            </a:fld>
            <a:endParaRPr lang="fr-FR" dirty="0"/>
          </a:p>
        </p:txBody>
      </p:sp>
      <p:pic>
        <p:nvPicPr>
          <p:cNvPr id="31755" name="Picture 4"/>
          <p:cNvPicPr>
            <a:picLocks noChangeAspect="1" noChangeArrowheads="1"/>
          </p:cNvPicPr>
          <p:nvPr/>
        </p:nvPicPr>
        <p:blipFill>
          <a:blip r:embed="rId3"/>
          <a:srcRect/>
          <a:stretch>
            <a:fillRect/>
          </a:stretch>
        </p:blipFill>
        <p:spPr bwMode="auto">
          <a:xfrm>
            <a:off x="2714625" y="2928938"/>
            <a:ext cx="4721225" cy="2955925"/>
          </a:xfrm>
          <a:prstGeom prst="rect">
            <a:avLst/>
          </a:prstGeom>
          <a:ln>
            <a:noFill/>
          </a:ln>
          <a:effectLst>
            <a:softEdge rad="112500"/>
          </a:effectLst>
        </p:spPr>
      </p:pic>
      <p:sp>
        <p:nvSpPr>
          <p:cNvPr id="31756" name="ZoneTexte 23"/>
          <p:cNvSpPr txBox="1">
            <a:spLocks noChangeArrowheads="1"/>
          </p:cNvSpPr>
          <p:nvPr/>
        </p:nvSpPr>
        <p:spPr bwMode="auto">
          <a:xfrm rot="-5400000">
            <a:off x="1878126" y="3753433"/>
            <a:ext cx="2049215" cy="338554"/>
          </a:xfrm>
          <a:prstGeom prst="rect">
            <a:avLst/>
          </a:prstGeom>
          <a:noFill/>
          <a:ln w="9525">
            <a:noFill/>
            <a:miter lim="800000"/>
            <a:headEnd/>
            <a:tailEnd/>
          </a:ln>
        </p:spPr>
        <p:txBody>
          <a:bodyPr wrap="none">
            <a:spAutoFit/>
          </a:bodyPr>
          <a:lstStyle/>
          <a:p>
            <a:r>
              <a:rPr lang="fr-FR" sz="1600" dirty="0" smtClean="0">
                <a:solidFill>
                  <a:schemeClr val="tx1">
                    <a:lumMod val="50000"/>
                  </a:schemeClr>
                </a:solidFill>
              </a:rPr>
              <a:t>© Y</a:t>
            </a:r>
            <a:r>
              <a:rPr lang="fr-FR" sz="1600" dirty="0">
                <a:solidFill>
                  <a:schemeClr val="tx1">
                    <a:lumMod val="50000"/>
                  </a:schemeClr>
                </a:solidFill>
              </a:rPr>
              <a:t>. </a:t>
            </a:r>
            <a:r>
              <a:rPr lang="fr-FR" sz="1600" dirty="0" err="1">
                <a:solidFill>
                  <a:schemeClr val="tx1">
                    <a:lumMod val="50000"/>
                  </a:schemeClr>
                </a:solidFill>
              </a:rPr>
              <a:t>Monlien</a:t>
            </a:r>
            <a:r>
              <a:rPr lang="fr-FR" sz="1600" dirty="0">
                <a:solidFill>
                  <a:schemeClr val="tx1">
                    <a:lumMod val="50000"/>
                  </a:schemeClr>
                </a:solidFill>
              </a:rPr>
              <a:t> - ENVL</a:t>
            </a:r>
          </a:p>
        </p:txBody>
      </p:sp>
      <p:sp>
        <p:nvSpPr>
          <p:cNvPr id="13" name="Espace réservé du pied de page 12"/>
          <p:cNvSpPr>
            <a:spLocks noGrp="1"/>
          </p:cNvSpPr>
          <p:nvPr>
            <p:ph type="ftr" sz="quarter" idx="11"/>
          </p:nvPr>
        </p:nvSpPr>
        <p:spPr/>
        <p:txBody>
          <a:bodyPr/>
          <a:lstStyle/>
          <a:p>
            <a:pPr>
              <a:defRPr/>
            </a:pPr>
            <a:r>
              <a:rPr lang="fr-FR" smtClean="0"/>
              <a:t>AG - ISARA-Lyon</a:t>
            </a:r>
            <a:endParaRPr lang="fr-FR" dirty="0"/>
          </a:p>
        </p:txBody>
      </p:sp>
      <p:sp>
        <p:nvSpPr>
          <p:cNvPr id="8" name="Rectangle 7"/>
          <p:cNvSpPr>
            <a:spLocks/>
          </p:cNvSpPr>
          <p:nvPr/>
        </p:nvSpPr>
        <p:spPr bwMode="auto">
          <a:xfrm rot="-5400000">
            <a:off x="-390174" y="5688256"/>
            <a:ext cx="1418465" cy="492443"/>
          </a:xfrm>
          <a:prstGeom prst="rect">
            <a:avLst/>
          </a:prstGeom>
          <a:noFill/>
          <a:ln w="9525">
            <a:noFill/>
            <a:miter lim="800000"/>
            <a:headEnd/>
            <a:tailEnd/>
          </a:ln>
        </p:spPr>
        <p:txBody>
          <a:bodyPr wrap="none" lIns="0" tIns="0" rIns="0" bIns="0" anchor="ctr">
            <a:spAutoFit/>
          </a:bodyPr>
          <a:lstStyle/>
          <a:p>
            <a:pPr algn="ctr"/>
            <a:r>
              <a:rPr lang="fr-FR" sz="3200" dirty="0" smtClean="0">
                <a:solidFill>
                  <a:srgbClr val="AFAFAF"/>
                </a:solidFill>
                <a:latin typeface="Calibri" pitchFamily="34" charset="0"/>
                <a:ea typeface="Gill Sans"/>
                <a:cs typeface="Gill Sans"/>
              </a:rPr>
              <a:t>Contenu</a:t>
            </a:r>
            <a:endParaRPr lang="fr-FR" sz="3200" dirty="0">
              <a:solidFill>
                <a:srgbClr val="AFAFAF"/>
              </a:solidFill>
              <a:latin typeface="Calibri" pitchFamily="34" charset="0"/>
              <a:ea typeface="Gill Sans"/>
              <a:cs typeface="Gill Sans"/>
            </a:endParaRPr>
          </a:p>
        </p:txBody>
      </p:sp>
    </p:spTree>
  </p:cSld>
  <p:clrMapOvr>
    <a:masterClrMapping/>
  </p:clrMapOvr>
  <p:transition spd="slow">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 quoi sert un diaporama ?</a:t>
            </a:r>
            <a:endParaRPr lang="fr-FR" dirty="0"/>
          </a:p>
        </p:txBody>
      </p:sp>
      <p:sp>
        <p:nvSpPr>
          <p:cNvPr id="3" name="Espace réservé du contenu 2"/>
          <p:cNvSpPr>
            <a:spLocks noGrp="1"/>
          </p:cNvSpPr>
          <p:nvPr>
            <p:ph idx="1"/>
          </p:nvPr>
        </p:nvSpPr>
        <p:spPr/>
        <p:txBody>
          <a:bodyPr/>
          <a:lstStyle/>
          <a:p>
            <a:r>
              <a:rPr lang="fr-FR" dirty="0" smtClean="0"/>
              <a:t> Faciliter la compréhension</a:t>
            </a:r>
          </a:p>
          <a:p>
            <a:r>
              <a:rPr lang="fr-FR" dirty="0" smtClean="0"/>
              <a:t> Renforcer l’impact</a:t>
            </a:r>
          </a:p>
          <a:p>
            <a:r>
              <a:rPr lang="fr-FR" dirty="0" smtClean="0"/>
              <a:t> Créer une dynamique</a:t>
            </a:r>
          </a:p>
          <a:p>
            <a:pPr>
              <a:buNone/>
            </a:pPr>
            <a:endParaRPr lang="fr-FR" dirty="0" smtClean="0"/>
          </a:p>
          <a:p>
            <a:pPr>
              <a:buNone/>
            </a:pPr>
            <a:endParaRPr lang="fr-FR" dirty="0"/>
          </a:p>
        </p:txBody>
      </p:sp>
      <p:sp>
        <p:nvSpPr>
          <p:cNvPr id="4" name="Espace réservé du pied de page 3"/>
          <p:cNvSpPr>
            <a:spLocks noGrp="1"/>
          </p:cNvSpPr>
          <p:nvPr>
            <p:ph type="ftr" sz="quarter" idx="11"/>
          </p:nvPr>
        </p:nvSpPr>
        <p:spPr/>
        <p:txBody>
          <a:bodyPr/>
          <a:lstStyle/>
          <a:p>
            <a:pPr>
              <a:defRPr/>
            </a:pPr>
            <a:r>
              <a:rPr lang="fr-FR" smtClean="0"/>
              <a:t>AG - ISARA-Lyon</a:t>
            </a:r>
            <a:endParaRPr lang="fr-FR" dirty="0"/>
          </a:p>
        </p:txBody>
      </p:sp>
      <p:sp>
        <p:nvSpPr>
          <p:cNvPr id="5" name="Espace réservé du numéro de diapositive 4"/>
          <p:cNvSpPr>
            <a:spLocks noGrp="1"/>
          </p:cNvSpPr>
          <p:nvPr>
            <p:ph type="sldNum" sz="quarter" idx="12"/>
          </p:nvPr>
        </p:nvSpPr>
        <p:spPr/>
        <p:txBody>
          <a:bodyPr/>
          <a:lstStyle/>
          <a:p>
            <a:pPr>
              <a:defRPr/>
            </a:pPr>
            <a:fld id="{F799A28F-D9B0-4AEF-92FE-1D1B13EBE0D2}" type="slidenum">
              <a:rPr lang="fr-FR" smtClean="0"/>
              <a:pPr>
                <a:defRPr/>
              </a:pPr>
              <a:t>19</a:t>
            </a:fld>
            <a:endParaRPr lang="fr-FR" dirty="0"/>
          </a:p>
        </p:txBody>
      </p:sp>
      <p:pic>
        <p:nvPicPr>
          <p:cNvPr id="6" name="Picture 19" descr="iStock_000004977630XSmall"/>
          <p:cNvPicPr>
            <a:picLocks noChangeAspect="1" noChangeArrowheads="1"/>
          </p:cNvPicPr>
          <p:nvPr/>
        </p:nvPicPr>
        <p:blipFill>
          <a:blip r:embed="rId3"/>
          <a:srcRect/>
          <a:stretch>
            <a:fillRect/>
          </a:stretch>
        </p:blipFill>
        <p:spPr bwMode="auto">
          <a:xfrm>
            <a:off x="3500430" y="3286124"/>
            <a:ext cx="4595810" cy="3049143"/>
          </a:xfrm>
          <a:prstGeom prst="rect">
            <a:avLst/>
          </a:prstGeom>
          <a:ln>
            <a:noFill/>
          </a:ln>
          <a:effectLst>
            <a:softEdge rad="112500"/>
          </a:effectLst>
        </p:spPr>
      </p:pic>
      <p:sp>
        <p:nvSpPr>
          <p:cNvPr id="7" name="Rectangle 6"/>
          <p:cNvSpPr>
            <a:spLocks/>
          </p:cNvSpPr>
          <p:nvPr/>
        </p:nvSpPr>
        <p:spPr bwMode="auto">
          <a:xfrm rot="-5400000">
            <a:off x="-390174" y="5688256"/>
            <a:ext cx="1418465" cy="492443"/>
          </a:xfrm>
          <a:prstGeom prst="rect">
            <a:avLst/>
          </a:prstGeom>
          <a:noFill/>
          <a:ln w="9525">
            <a:noFill/>
            <a:miter lim="800000"/>
            <a:headEnd/>
            <a:tailEnd/>
          </a:ln>
        </p:spPr>
        <p:txBody>
          <a:bodyPr wrap="none" lIns="0" tIns="0" rIns="0" bIns="0" anchor="ctr">
            <a:spAutoFit/>
          </a:bodyPr>
          <a:lstStyle/>
          <a:p>
            <a:pPr algn="ctr"/>
            <a:r>
              <a:rPr lang="fr-FR" sz="3200" dirty="0" smtClean="0">
                <a:solidFill>
                  <a:srgbClr val="AFAFAF"/>
                </a:solidFill>
                <a:latin typeface="Calibri" pitchFamily="34" charset="0"/>
                <a:ea typeface="Gill Sans"/>
                <a:cs typeface="Gill Sans"/>
              </a:rPr>
              <a:t>Contenu</a:t>
            </a:r>
            <a:endParaRPr lang="fr-FR" sz="3200" dirty="0">
              <a:solidFill>
                <a:srgbClr val="AFAFAF"/>
              </a:solidFill>
              <a:latin typeface="Calibri" pitchFamily="34" charset="0"/>
              <a:ea typeface="Gill Sans"/>
              <a:cs typeface="Gill Sans"/>
            </a:endParaRPr>
          </a:p>
        </p:txBody>
      </p:sp>
      <p:pic>
        <p:nvPicPr>
          <p:cNvPr id="8" name="Picture 13"/>
          <p:cNvPicPr>
            <a:picLocks noChangeAspect="1" noChangeArrowheads="1"/>
          </p:cNvPicPr>
          <p:nvPr/>
        </p:nvPicPr>
        <p:blipFill>
          <a:blip r:embed="rId4">
            <a:clrChange>
              <a:clrFrom>
                <a:srgbClr val="FFFFFF"/>
              </a:clrFrom>
              <a:clrTo>
                <a:srgbClr val="FFFFFF">
                  <a:alpha val="0"/>
                </a:srgbClr>
              </a:clrTo>
            </a:clrChange>
            <a:lum bright="40000"/>
          </a:blip>
          <a:srcRect/>
          <a:stretch>
            <a:fillRect/>
          </a:stretch>
        </p:blipFill>
        <p:spPr bwMode="auto">
          <a:xfrm>
            <a:off x="3571868" y="6000768"/>
            <a:ext cx="252410" cy="25241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Intégration dans le cursus</a:t>
            </a:r>
            <a:endParaRPr lang="fr-FR" dirty="0"/>
          </a:p>
        </p:txBody>
      </p:sp>
      <p:sp>
        <p:nvSpPr>
          <p:cNvPr id="3" name="Espace réservé du contenu 2"/>
          <p:cNvSpPr>
            <a:spLocks noGrp="1"/>
          </p:cNvSpPr>
          <p:nvPr>
            <p:ph idx="1"/>
          </p:nvPr>
        </p:nvSpPr>
        <p:spPr/>
        <p:txBody>
          <a:bodyPr/>
          <a:lstStyle/>
          <a:p>
            <a:r>
              <a:rPr lang="fr-FR" dirty="0" smtClean="0"/>
              <a:t> 1a-S2 Bureautique </a:t>
            </a:r>
          </a:p>
          <a:p>
            <a:pPr lvl="1"/>
            <a:r>
              <a:rPr lang="fr-FR" dirty="0" smtClean="0"/>
              <a:t>Powerpoint (J. </a:t>
            </a:r>
            <a:r>
              <a:rPr lang="fr-FR" dirty="0" err="1" smtClean="0"/>
              <a:t>Gallice</a:t>
            </a:r>
            <a:r>
              <a:rPr lang="fr-FR" dirty="0" smtClean="0"/>
              <a:t>) </a:t>
            </a:r>
          </a:p>
          <a:p>
            <a:pPr lvl="1"/>
            <a:endParaRPr lang="fr-FR" dirty="0" smtClean="0"/>
          </a:p>
          <a:p>
            <a:r>
              <a:rPr lang="fr-FR" dirty="0" smtClean="0"/>
              <a:t> 2a-S3 Communication </a:t>
            </a:r>
          </a:p>
          <a:p>
            <a:pPr lvl="1"/>
            <a:r>
              <a:rPr lang="fr-FR" dirty="0" smtClean="0">
                <a:solidFill>
                  <a:srgbClr val="FFFF00"/>
                </a:solidFill>
              </a:rPr>
              <a:t>Diaporamas (A. Gay)</a:t>
            </a:r>
          </a:p>
          <a:p>
            <a:pPr lvl="1"/>
            <a:r>
              <a:rPr lang="fr-FR" dirty="0" smtClean="0"/>
              <a:t>Affiches (N. Olléon)</a:t>
            </a:r>
          </a:p>
          <a:p>
            <a:pPr lvl="1"/>
            <a:endParaRPr lang="fr-FR" dirty="0" smtClean="0"/>
          </a:p>
          <a:p>
            <a:r>
              <a:rPr lang="fr-FR" dirty="0" smtClean="0"/>
              <a:t>3a-S5 Communication</a:t>
            </a:r>
          </a:p>
          <a:p>
            <a:pPr lvl="1"/>
            <a:r>
              <a:rPr lang="fr-FR" dirty="0" smtClean="0"/>
              <a:t>Expression orale (A. </a:t>
            </a:r>
            <a:r>
              <a:rPr lang="fr-FR" dirty="0" err="1" smtClean="0"/>
              <a:t>Bousigue</a:t>
            </a:r>
            <a:r>
              <a:rPr lang="fr-FR" dirty="0" smtClean="0"/>
              <a:t>)</a:t>
            </a:r>
            <a:endParaRPr lang="fr-FR" dirty="0"/>
          </a:p>
        </p:txBody>
      </p:sp>
      <p:sp>
        <p:nvSpPr>
          <p:cNvPr id="4" name="Espace réservé du pied de page 3"/>
          <p:cNvSpPr>
            <a:spLocks noGrp="1"/>
          </p:cNvSpPr>
          <p:nvPr>
            <p:ph type="ftr" sz="quarter" idx="11"/>
          </p:nvPr>
        </p:nvSpPr>
        <p:spPr/>
        <p:txBody>
          <a:bodyPr/>
          <a:lstStyle/>
          <a:p>
            <a:pPr>
              <a:defRPr/>
            </a:pPr>
            <a:r>
              <a:rPr lang="fr-FR" smtClean="0"/>
              <a:t>AG - ISARA-Lyon</a:t>
            </a:r>
            <a:endParaRPr lang="fr-FR" dirty="0"/>
          </a:p>
        </p:txBody>
      </p:sp>
      <p:sp>
        <p:nvSpPr>
          <p:cNvPr id="5" name="Espace réservé du numéro de diapositive 4"/>
          <p:cNvSpPr>
            <a:spLocks noGrp="1"/>
          </p:cNvSpPr>
          <p:nvPr>
            <p:ph type="sldNum" sz="quarter" idx="12"/>
          </p:nvPr>
        </p:nvSpPr>
        <p:spPr/>
        <p:txBody>
          <a:bodyPr/>
          <a:lstStyle/>
          <a:p>
            <a:pPr>
              <a:defRPr/>
            </a:pPr>
            <a:fld id="{F799A28F-D9B0-4AEF-92FE-1D1B13EBE0D2}" type="slidenum">
              <a:rPr lang="fr-FR" smtClean="0"/>
              <a:pPr>
                <a:defRPr/>
              </a:pPr>
              <a:t>2</a:t>
            </a:fld>
            <a:endParaRPr lang="fr-FR" dirty="0"/>
          </a:p>
        </p:txBody>
      </p:sp>
      <p:sp>
        <p:nvSpPr>
          <p:cNvPr id="6" name="Parchemin vertical 5"/>
          <p:cNvSpPr/>
          <p:nvPr/>
        </p:nvSpPr>
        <p:spPr>
          <a:xfrm>
            <a:off x="5429256" y="2428868"/>
            <a:ext cx="3429024" cy="2786082"/>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smtClean="0"/>
              <a:t>Soutenances</a:t>
            </a:r>
          </a:p>
          <a:p>
            <a:pPr algn="ctr">
              <a:buFont typeface="Wingdings"/>
              <a:buChar char="à"/>
            </a:pPr>
            <a:r>
              <a:rPr lang="fr-FR" sz="2800" dirty="0" err="1" smtClean="0">
                <a:solidFill>
                  <a:srgbClr val="FFFF00"/>
                </a:solidFill>
                <a:sym typeface="Wingdings" pitchFamily="2" charset="2"/>
              </a:rPr>
              <a:t>ProjAct</a:t>
            </a:r>
            <a:endParaRPr lang="fr-FR" sz="2800" dirty="0" smtClean="0">
              <a:solidFill>
                <a:srgbClr val="FFFF00"/>
              </a:solidFill>
              <a:sym typeface="Wingdings" pitchFamily="2" charset="2"/>
            </a:endParaRPr>
          </a:p>
          <a:p>
            <a:pPr algn="ctr">
              <a:buFont typeface="Wingdings"/>
              <a:buChar char="à"/>
            </a:pPr>
            <a:r>
              <a:rPr lang="fr-FR" sz="2800" dirty="0" smtClean="0">
                <a:solidFill>
                  <a:srgbClr val="FFFF00"/>
                </a:solidFill>
                <a:sym typeface="Wingdings" pitchFamily="2" charset="2"/>
              </a:rPr>
              <a:t>Filières</a:t>
            </a:r>
          </a:p>
          <a:p>
            <a:pPr algn="ctr">
              <a:buFont typeface="Wingdings"/>
              <a:buChar char="à"/>
            </a:pPr>
            <a:r>
              <a:rPr lang="fr-FR" sz="2800" dirty="0" smtClean="0">
                <a:solidFill>
                  <a:srgbClr val="FFFF00"/>
                </a:solidFill>
                <a:sym typeface="Wingdings" pitchFamily="2" charset="2"/>
              </a:rPr>
              <a:t>DA</a:t>
            </a:r>
          </a:p>
          <a:p>
            <a:pPr algn="ctr">
              <a:buFont typeface="Wingdings"/>
              <a:buChar char="à"/>
            </a:pPr>
            <a:r>
              <a:rPr lang="fr-FR" sz="2800" dirty="0" smtClean="0">
                <a:solidFill>
                  <a:srgbClr val="FFFF00"/>
                </a:solidFill>
                <a:sym typeface="Wingdings" pitchFamily="2" charset="2"/>
              </a:rPr>
              <a:t>MFE</a:t>
            </a:r>
            <a:endParaRPr lang="fr-FR" sz="2800" dirty="0">
              <a:solidFill>
                <a:srgbClr val="FFFF00"/>
              </a:solidFill>
            </a:endParaRPr>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données du problème</a:t>
            </a:r>
            <a:endParaRPr lang="fr-FR" dirty="0"/>
          </a:p>
        </p:txBody>
      </p:sp>
      <p:sp>
        <p:nvSpPr>
          <p:cNvPr id="4" name="Espace réservé du pied de page 3"/>
          <p:cNvSpPr>
            <a:spLocks noGrp="1"/>
          </p:cNvSpPr>
          <p:nvPr>
            <p:ph type="ftr" sz="quarter" idx="11"/>
          </p:nvPr>
        </p:nvSpPr>
        <p:spPr/>
        <p:txBody>
          <a:bodyPr/>
          <a:lstStyle/>
          <a:p>
            <a:pPr>
              <a:defRPr/>
            </a:pPr>
            <a:r>
              <a:rPr lang="fr-FR" smtClean="0"/>
              <a:t>AG - ISARA-Lyon</a:t>
            </a:r>
            <a:endParaRPr lang="fr-FR" dirty="0"/>
          </a:p>
        </p:txBody>
      </p:sp>
      <p:sp>
        <p:nvSpPr>
          <p:cNvPr id="5" name="Espace réservé du numéro de diapositive 4"/>
          <p:cNvSpPr>
            <a:spLocks noGrp="1"/>
          </p:cNvSpPr>
          <p:nvPr>
            <p:ph type="sldNum" sz="quarter" idx="12"/>
          </p:nvPr>
        </p:nvSpPr>
        <p:spPr/>
        <p:txBody>
          <a:bodyPr/>
          <a:lstStyle/>
          <a:p>
            <a:pPr>
              <a:defRPr/>
            </a:pPr>
            <a:fld id="{F799A28F-D9B0-4AEF-92FE-1D1B13EBE0D2}" type="slidenum">
              <a:rPr lang="fr-FR" smtClean="0"/>
              <a:pPr>
                <a:defRPr/>
              </a:pPr>
              <a:t>20</a:t>
            </a:fld>
            <a:endParaRPr lang="fr-FR" dirty="0"/>
          </a:p>
        </p:txBody>
      </p:sp>
      <p:graphicFrame>
        <p:nvGraphicFramePr>
          <p:cNvPr id="6" name="Object 3"/>
          <p:cNvGraphicFramePr>
            <a:graphicFrameLocks noChangeAspect="1"/>
          </p:cNvGraphicFramePr>
          <p:nvPr/>
        </p:nvGraphicFramePr>
        <p:xfrm>
          <a:off x="285720" y="2214554"/>
          <a:ext cx="4227810" cy="3402871"/>
        </p:xfrm>
        <a:graphic>
          <a:graphicData uri="http://schemas.openxmlformats.org/presentationml/2006/ole">
            <mc:AlternateContent xmlns:mc="http://schemas.openxmlformats.org/markup-compatibility/2006">
              <mc:Choice xmlns:v="urn:schemas-microsoft-com:vml" Requires="v">
                <p:oleObj spid="_x0000_s2051" name="Graphique" r:id="rId4" imgW="3810081" imgH="4114719" progId="MSGraph.Chart.8">
                  <p:embed followColorScheme="full"/>
                </p:oleObj>
              </mc:Choice>
              <mc:Fallback>
                <p:oleObj name="Graphique" r:id="rId4" imgW="3810081" imgH="4114719" progId="MSGraph.Chart.8">
                  <p:embed followColorScheme="full"/>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720" y="2214554"/>
                        <a:ext cx="4227810" cy="34028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Tableau 6"/>
          <p:cNvGraphicFramePr>
            <a:graphicFrameLocks noGrp="1"/>
          </p:cNvGraphicFramePr>
          <p:nvPr/>
        </p:nvGraphicFramePr>
        <p:xfrm>
          <a:off x="4857752" y="2071678"/>
          <a:ext cx="3714768" cy="3357585"/>
        </p:xfrm>
        <a:graphic>
          <a:graphicData uri="http://schemas.openxmlformats.org/drawingml/2006/table">
            <a:tbl>
              <a:tblPr/>
              <a:tblGrid>
                <a:gridCol w="1368599"/>
                <a:gridCol w="1107913"/>
                <a:gridCol w="1238256"/>
              </a:tblGrid>
              <a:tr h="479655">
                <a:tc>
                  <a:txBody>
                    <a:bodyPr/>
                    <a:lstStyle/>
                    <a:p>
                      <a:pPr algn="l" fontAlgn="b"/>
                      <a:endParaRPr lang="fr-FR" sz="2400" b="0" i="0" u="none" strike="noStrike" dirty="0">
                        <a:solidFill>
                          <a:schemeClr val="tx1"/>
                        </a:solidFill>
                        <a:latin typeface="Calibri"/>
                      </a:endParaRPr>
                    </a:p>
                  </a:txBody>
                  <a:tcPr marL="9525" marR="9525" marT="952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fr-FR" sz="2400" b="0" i="0" u="none" strike="noStrike" dirty="0">
                          <a:solidFill>
                            <a:schemeClr val="tx1"/>
                          </a:solidFill>
                          <a:latin typeface="Calibri"/>
                        </a:rPr>
                        <a:t>charges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fr-FR" sz="2400" b="0" i="0" u="none" strike="noStrike" dirty="0" smtClean="0">
                          <a:solidFill>
                            <a:schemeClr val="tx1"/>
                          </a:solidFill>
                          <a:latin typeface="Calibri"/>
                        </a:rPr>
                        <a:t>recettes</a:t>
                      </a:r>
                      <a:endParaRPr lang="fr-FR" sz="2400" b="0" i="0" u="none" strike="noStrike" dirty="0">
                        <a:solidFill>
                          <a:schemeClr val="tx1"/>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79655">
                <a:tc>
                  <a:txBody>
                    <a:bodyPr/>
                    <a:lstStyle/>
                    <a:p>
                      <a:pPr algn="l" fontAlgn="b"/>
                      <a:r>
                        <a:rPr lang="fr-FR" sz="2400" b="0" i="0" u="none" strike="noStrike" dirty="0">
                          <a:solidFill>
                            <a:schemeClr val="tx1"/>
                          </a:solidFill>
                          <a:latin typeface="Calibri"/>
                        </a:rPr>
                        <a:t>aout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fr-FR" sz="2400" b="0" i="0" u="none" strike="noStrike" dirty="0" smtClean="0">
                          <a:solidFill>
                            <a:schemeClr val="tx1"/>
                          </a:solidFill>
                          <a:latin typeface="Calibri"/>
                        </a:rPr>
                        <a:t>27</a:t>
                      </a:r>
                      <a:endParaRPr lang="fr-FR" sz="2400" b="0" i="0" u="none" strike="noStrike" dirty="0">
                        <a:solidFill>
                          <a:schemeClr val="tx1"/>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fr-FR" sz="2400" b="0" i="0" u="none" strike="noStrike" dirty="0" smtClean="0">
                          <a:solidFill>
                            <a:schemeClr val="tx1"/>
                          </a:solidFill>
                          <a:latin typeface="Calibri"/>
                        </a:rPr>
                        <a:t>45</a:t>
                      </a:r>
                      <a:endParaRPr lang="fr-FR" sz="2400" b="0" i="0" u="none" strike="noStrike" dirty="0">
                        <a:solidFill>
                          <a:schemeClr val="tx1"/>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79655">
                <a:tc>
                  <a:txBody>
                    <a:bodyPr/>
                    <a:lstStyle/>
                    <a:p>
                      <a:pPr algn="l" fontAlgn="b"/>
                      <a:r>
                        <a:rPr lang="fr-FR" sz="2400" b="0" i="0" u="none" strike="noStrike">
                          <a:solidFill>
                            <a:schemeClr val="tx1"/>
                          </a:solidFill>
                          <a:latin typeface="Calibri"/>
                        </a:rPr>
                        <a:t>septembre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fr-FR" sz="2400" b="0" i="0" u="none" strike="noStrike">
                          <a:solidFill>
                            <a:schemeClr val="tx1"/>
                          </a:solidFill>
                          <a:latin typeface="Calibri"/>
                        </a:rPr>
                        <a:t>27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fr-FR" sz="2400" b="0" i="0" u="none" strike="noStrike">
                          <a:solidFill>
                            <a:schemeClr val="tx1"/>
                          </a:solidFill>
                          <a:latin typeface="Calibri"/>
                        </a:rPr>
                        <a:t>45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79655">
                <a:tc>
                  <a:txBody>
                    <a:bodyPr/>
                    <a:lstStyle/>
                    <a:p>
                      <a:pPr algn="l" fontAlgn="b"/>
                      <a:r>
                        <a:rPr lang="fr-FR" sz="2400" b="0" i="0" u="none" strike="noStrike">
                          <a:solidFill>
                            <a:schemeClr val="tx1"/>
                          </a:solidFill>
                          <a:latin typeface="Calibri"/>
                        </a:rPr>
                        <a:t>octobre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fr-FR" sz="2400" b="0" i="0" u="none" strike="noStrike" dirty="0" smtClean="0">
                          <a:solidFill>
                            <a:schemeClr val="tx1"/>
                          </a:solidFill>
                          <a:latin typeface="Calibri"/>
                        </a:rPr>
                        <a:t>35</a:t>
                      </a:r>
                      <a:endParaRPr lang="fr-FR" sz="2400" b="0" i="0" u="none" strike="noStrike" dirty="0">
                        <a:solidFill>
                          <a:schemeClr val="tx1"/>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r" fontAlgn="b"/>
                      <a:r>
                        <a:rPr lang="fr-FR" sz="2400" b="0" i="0" u="none" strike="noStrike" dirty="0">
                          <a:solidFill>
                            <a:schemeClr val="tx1"/>
                          </a:solidFill>
                          <a:latin typeface="Calibri"/>
                        </a:rPr>
                        <a:t>45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79655">
                <a:tc>
                  <a:txBody>
                    <a:bodyPr/>
                    <a:lstStyle/>
                    <a:p>
                      <a:pPr algn="l" fontAlgn="b"/>
                      <a:r>
                        <a:rPr lang="fr-FR" sz="2400" b="0" i="0" u="none" strike="noStrike">
                          <a:solidFill>
                            <a:schemeClr val="tx1"/>
                          </a:solidFill>
                          <a:latin typeface="Calibri"/>
                        </a:rPr>
                        <a:t>novembre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fr-FR" sz="2400" b="0" i="0" u="none" strike="noStrike">
                          <a:solidFill>
                            <a:schemeClr val="tx1"/>
                          </a:solidFill>
                          <a:latin typeface="Calibri"/>
                        </a:rPr>
                        <a:t>27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fr-FR" sz="2400" b="0" i="0" u="none" strike="noStrike" dirty="0" smtClean="0">
                          <a:solidFill>
                            <a:schemeClr val="tx1"/>
                          </a:solidFill>
                          <a:latin typeface="Calibri"/>
                        </a:rPr>
                        <a:t>70</a:t>
                      </a:r>
                      <a:endParaRPr lang="fr-FR" sz="2400" b="0" i="0" u="none" strike="noStrike" dirty="0">
                        <a:solidFill>
                          <a:schemeClr val="tx1"/>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r>
              <a:tr h="479655">
                <a:tc>
                  <a:txBody>
                    <a:bodyPr/>
                    <a:lstStyle/>
                    <a:p>
                      <a:pPr algn="l" fontAlgn="b"/>
                      <a:r>
                        <a:rPr lang="fr-FR" sz="2400" b="0" i="0" u="none" strike="noStrike">
                          <a:solidFill>
                            <a:schemeClr val="tx1"/>
                          </a:solidFill>
                          <a:latin typeface="Calibri"/>
                        </a:rPr>
                        <a:t>décembre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fr-FR" sz="2400" b="0" i="0" u="none" strike="noStrike">
                          <a:solidFill>
                            <a:schemeClr val="tx1"/>
                          </a:solidFill>
                          <a:latin typeface="Calibri"/>
                        </a:rPr>
                        <a:t>27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fr-FR" sz="2400" b="0" i="0" u="none" strike="noStrike" dirty="0" smtClean="0">
                          <a:solidFill>
                            <a:schemeClr val="tx1"/>
                          </a:solidFill>
                          <a:latin typeface="Calibri"/>
                        </a:rPr>
                        <a:t>78</a:t>
                      </a:r>
                      <a:endParaRPr lang="fr-FR" sz="2400" b="0" i="0" u="none" strike="noStrike" dirty="0">
                        <a:solidFill>
                          <a:schemeClr val="tx1"/>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r>
              <a:tr h="479655">
                <a:tc>
                  <a:txBody>
                    <a:bodyPr/>
                    <a:lstStyle/>
                    <a:p>
                      <a:pPr algn="l" fontAlgn="b"/>
                      <a:endParaRPr lang="fr-FR" sz="2400" b="0" i="0" u="none" strike="noStrike" dirty="0">
                        <a:solidFill>
                          <a:schemeClr val="tx1"/>
                        </a:solidFill>
                        <a:latin typeface="Calibri"/>
                      </a:endParaRPr>
                    </a:p>
                  </a:txBody>
                  <a:tcPr marL="9525" marR="9525" marT="952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r" fontAlgn="b"/>
                      <a:r>
                        <a:rPr lang="fr-FR" sz="2400" b="0" i="0" u="none" strike="noStrike">
                          <a:solidFill>
                            <a:schemeClr val="tx1"/>
                          </a:solidFill>
                          <a:latin typeface="Calibri"/>
                        </a:rPr>
                        <a:t>122,81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fr-FR" sz="2400" b="0" i="0" u="none" strike="noStrike" dirty="0">
                          <a:solidFill>
                            <a:schemeClr val="tx1"/>
                          </a:solidFill>
                          <a:latin typeface="Calibri"/>
                        </a:rPr>
                        <a:t>204,68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8" name="Rectangle 7"/>
          <p:cNvSpPr>
            <a:spLocks/>
          </p:cNvSpPr>
          <p:nvPr/>
        </p:nvSpPr>
        <p:spPr bwMode="auto">
          <a:xfrm rot="-5400000">
            <a:off x="-390174" y="5688256"/>
            <a:ext cx="1418465" cy="492443"/>
          </a:xfrm>
          <a:prstGeom prst="rect">
            <a:avLst/>
          </a:prstGeom>
          <a:noFill/>
          <a:ln w="9525">
            <a:noFill/>
            <a:miter lim="800000"/>
            <a:headEnd/>
            <a:tailEnd/>
          </a:ln>
        </p:spPr>
        <p:txBody>
          <a:bodyPr wrap="none" lIns="0" tIns="0" rIns="0" bIns="0" anchor="ctr">
            <a:spAutoFit/>
          </a:bodyPr>
          <a:lstStyle/>
          <a:p>
            <a:pPr algn="ctr"/>
            <a:r>
              <a:rPr lang="fr-FR" sz="3200" dirty="0" smtClean="0">
                <a:solidFill>
                  <a:srgbClr val="AFAFAF"/>
                </a:solidFill>
                <a:latin typeface="Calibri" pitchFamily="34" charset="0"/>
                <a:ea typeface="Gill Sans"/>
                <a:cs typeface="Gill Sans"/>
              </a:rPr>
              <a:t>Contenu</a:t>
            </a:r>
            <a:endParaRPr lang="fr-FR" sz="3200" dirty="0">
              <a:solidFill>
                <a:srgbClr val="AFAFAF"/>
              </a:solidFill>
              <a:latin typeface="Calibri" pitchFamily="34" charset="0"/>
              <a:ea typeface="Gill Sans"/>
              <a:cs typeface="Gill Sans"/>
            </a:endParaRPr>
          </a:p>
        </p:txBody>
      </p: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Des illustrations</a:t>
            </a:r>
            <a:endParaRPr lang="fr-FR" dirty="0"/>
          </a:p>
        </p:txBody>
      </p:sp>
      <p:sp>
        <p:nvSpPr>
          <p:cNvPr id="4" name="Espace réservé du pied de page 3"/>
          <p:cNvSpPr>
            <a:spLocks noGrp="1"/>
          </p:cNvSpPr>
          <p:nvPr>
            <p:ph type="ftr" sz="quarter" idx="11"/>
          </p:nvPr>
        </p:nvSpPr>
        <p:spPr/>
        <p:txBody>
          <a:bodyPr/>
          <a:lstStyle/>
          <a:p>
            <a:pPr>
              <a:defRPr/>
            </a:pPr>
            <a:r>
              <a:rPr lang="fr-FR" smtClean="0"/>
              <a:t>AG - ISARA-Lyon</a:t>
            </a:r>
            <a:endParaRPr lang="fr-FR" dirty="0"/>
          </a:p>
        </p:txBody>
      </p:sp>
      <p:sp>
        <p:nvSpPr>
          <p:cNvPr id="5" name="Espace réservé du numéro de diapositive 4"/>
          <p:cNvSpPr>
            <a:spLocks noGrp="1"/>
          </p:cNvSpPr>
          <p:nvPr>
            <p:ph type="sldNum" sz="quarter" idx="12"/>
          </p:nvPr>
        </p:nvSpPr>
        <p:spPr/>
        <p:txBody>
          <a:bodyPr/>
          <a:lstStyle/>
          <a:p>
            <a:pPr>
              <a:defRPr/>
            </a:pPr>
            <a:fld id="{F799A28F-D9B0-4AEF-92FE-1D1B13EBE0D2}" type="slidenum">
              <a:rPr lang="fr-FR" smtClean="0"/>
              <a:pPr>
                <a:defRPr/>
              </a:pPr>
              <a:t>21</a:t>
            </a:fld>
            <a:endParaRPr lang="fr-FR" dirty="0"/>
          </a:p>
        </p:txBody>
      </p:sp>
      <p:sp>
        <p:nvSpPr>
          <p:cNvPr id="6" name="Rectangle 5"/>
          <p:cNvSpPr>
            <a:spLocks/>
          </p:cNvSpPr>
          <p:nvPr/>
        </p:nvSpPr>
        <p:spPr bwMode="auto">
          <a:xfrm rot="-5400000">
            <a:off x="-390174" y="5688256"/>
            <a:ext cx="1418465" cy="492443"/>
          </a:xfrm>
          <a:prstGeom prst="rect">
            <a:avLst/>
          </a:prstGeom>
          <a:noFill/>
          <a:ln w="9525">
            <a:noFill/>
            <a:miter lim="800000"/>
            <a:headEnd/>
            <a:tailEnd/>
          </a:ln>
        </p:spPr>
        <p:txBody>
          <a:bodyPr wrap="none" lIns="0" tIns="0" rIns="0" bIns="0" anchor="ctr">
            <a:spAutoFit/>
          </a:bodyPr>
          <a:lstStyle/>
          <a:p>
            <a:pPr algn="ctr"/>
            <a:r>
              <a:rPr lang="fr-FR" sz="3200" dirty="0" smtClean="0">
                <a:solidFill>
                  <a:srgbClr val="AFAFAF"/>
                </a:solidFill>
                <a:latin typeface="Calibri" pitchFamily="34" charset="0"/>
                <a:ea typeface="Gill Sans"/>
                <a:cs typeface="Gill Sans"/>
              </a:rPr>
              <a:t>Contenu</a:t>
            </a:r>
            <a:endParaRPr lang="fr-FR" sz="3200" dirty="0">
              <a:solidFill>
                <a:srgbClr val="AFAFAF"/>
              </a:solidFill>
              <a:latin typeface="Calibri" pitchFamily="34" charset="0"/>
              <a:ea typeface="Gill Sans"/>
              <a:cs typeface="Gill Sans"/>
            </a:endParaRPr>
          </a:p>
        </p:txBody>
      </p:sp>
      <p:pic>
        <p:nvPicPr>
          <p:cNvPr id="7" name="Picture 3"/>
          <p:cNvPicPr>
            <a:picLocks noChangeAspect="1" noChangeArrowheads="1"/>
          </p:cNvPicPr>
          <p:nvPr/>
        </p:nvPicPr>
        <p:blipFill>
          <a:blip r:embed="rId3"/>
          <a:srcRect/>
          <a:stretch>
            <a:fillRect/>
          </a:stretch>
        </p:blipFill>
        <p:spPr bwMode="auto">
          <a:xfrm>
            <a:off x="857224" y="2143116"/>
            <a:ext cx="1895475" cy="3771900"/>
          </a:xfrm>
          <a:prstGeom prst="rect">
            <a:avLst/>
          </a:prstGeom>
          <a:noFill/>
          <a:ln w="9525">
            <a:noFill/>
            <a:miter lim="800000"/>
            <a:headEnd/>
            <a:tailEnd/>
          </a:ln>
        </p:spPr>
      </p:pic>
      <p:pic>
        <p:nvPicPr>
          <p:cNvPr id="3085" name="Picture 13"/>
          <p:cNvPicPr>
            <a:picLocks noChangeAspect="1" noChangeArrowheads="1"/>
          </p:cNvPicPr>
          <p:nvPr/>
        </p:nvPicPr>
        <p:blipFill>
          <a:blip r:embed="rId4">
            <a:clrChange>
              <a:clrFrom>
                <a:srgbClr val="FFFFFF"/>
              </a:clrFrom>
              <a:clrTo>
                <a:srgbClr val="FFFFFF">
                  <a:alpha val="0"/>
                </a:srgbClr>
              </a:clrTo>
            </a:clrChange>
            <a:lum bright="40000" contrast="-40000"/>
          </a:blip>
          <a:srcRect/>
          <a:stretch>
            <a:fillRect/>
          </a:stretch>
        </p:blipFill>
        <p:spPr bwMode="auto">
          <a:xfrm>
            <a:off x="2428860" y="2571744"/>
            <a:ext cx="252410" cy="252410"/>
          </a:xfrm>
          <a:prstGeom prst="rect">
            <a:avLst/>
          </a:prstGeom>
          <a:noFill/>
          <a:ln w="9525">
            <a:noFill/>
            <a:miter lim="800000"/>
            <a:headEnd/>
            <a:tailEnd/>
          </a:ln>
          <a:effectLst/>
        </p:spPr>
      </p:pic>
      <p:pic>
        <p:nvPicPr>
          <p:cNvPr id="10" name="Image 9" descr="Zoom_prinzip.gif"/>
          <p:cNvPicPr>
            <a:picLocks noChangeAspect="1"/>
          </p:cNvPicPr>
          <p:nvPr/>
        </p:nvPicPr>
        <p:blipFill>
          <a:blip r:embed="rId5"/>
          <a:stretch>
            <a:fillRect/>
          </a:stretch>
        </p:blipFill>
        <p:spPr>
          <a:xfrm>
            <a:off x="3833809" y="2285993"/>
            <a:ext cx="4238653" cy="3178990"/>
          </a:xfrm>
          <a:prstGeom prst="rect">
            <a:avLst/>
          </a:prstGeom>
        </p:spPr>
      </p:pic>
      <p:sp>
        <p:nvSpPr>
          <p:cNvPr id="11" name="ZoneTexte 23"/>
          <p:cNvSpPr txBox="1">
            <a:spLocks noChangeArrowheads="1"/>
          </p:cNvSpPr>
          <p:nvPr/>
        </p:nvSpPr>
        <p:spPr bwMode="auto">
          <a:xfrm>
            <a:off x="6715140" y="2285992"/>
            <a:ext cx="1311578" cy="276999"/>
          </a:xfrm>
          <a:prstGeom prst="rect">
            <a:avLst/>
          </a:prstGeom>
          <a:noFill/>
          <a:ln w="9525">
            <a:noFill/>
            <a:miter lim="800000"/>
            <a:headEnd/>
            <a:tailEnd/>
          </a:ln>
        </p:spPr>
        <p:txBody>
          <a:bodyPr wrap="none">
            <a:spAutoFit/>
          </a:bodyPr>
          <a:lstStyle/>
          <a:p>
            <a:r>
              <a:rPr lang="fr-FR" sz="1200" dirty="0" smtClean="0">
                <a:solidFill>
                  <a:schemeClr val="tx1">
                    <a:lumMod val="65000"/>
                  </a:schemeClr>
                </a:solidFill>
              </a:rPr>
              <a:t>CC by sa - </a:t>
            </a:r>
            <a:r>
              <a:rPr lang="fr-FR" sz="1200" dirty="0" err="1" smtClean="0">
                <a:solidFill>
                  <a:schemeClr val="tx1">
                    <a:lumMod val="65000"/>
                  </a:schemeClr>
                </a:solidFill>
              </a:rPr>
              <a:t>smial</a:t>
            </a:r>
            <a:endParaRPr lang="fr-FR" sz="1200" dirty="0">
              <a:solidFill>
                <a:schemeClr val="tx1">
                  <a:lumMod val="65000"/>
                </a:schemeClr>
              </a:solidFill>
            </a:endParaRPr>
          </a:p>
        </p:txBody>
      </p:sp>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Des repères</a:t>
            </a:r>
            <a:endParaRPr lang="fr-FR" dirty="0"/>
          </a:p>
        </p:txBody>
      </p:sp>
      <p:sp>
        <p:nvSpPr>
          <p:cNvPr id="4" name="Espace réservé du pied de page 3"/>
          <p:cNvSpPr>
            <a:spLocks noGrp="1"/>
          </p:cNvSpPr>
          <p:nvPr>
            <p:ph type="ftr" sz="quarter" idx="11"/>
          </p:nvPr>
        </p:nvSpPr>
        <p:spPr/>
        <p:txBody>
          <a:bodyPr/>
          <a:lstStyle/>
          <a:p>
            <a:pPr>
              <a:defRPr/>
            </a:pPr>
            <a:r>
              <a:rPr lang="fr-FR" smtClean="0"/>
              <a:t>AG - ISARA-Lyon</a:t>
            </a:r>
            <a:endParaRPr lang="fr-FR" dirty="0"/>
          </a:p>
        </p:txBody>
      </p:sp>
      <p:sp>
        <p:nvSpPr>
          <p:cNvPr id="5" name="Espace réservé du numéro de diapositive 4"/>
          <p:cNvSpPr>
            <a:spLocks noGrp="1"/>
          </p:cNvSpPr>
          <p:nvPr>
            <p:ph type="sldNum" sz="quarter" idx="12"/>
          </p:nvPr>
        </p:nvSpPr>
        <p:spPr/>
        <p:txBody>
          <a:bodyPr/>
          <a:lstStyle/>
          <a:p>
            <a:pPr>
              <a:defRPr/>
            </a:pPr>
            <a:fld id="{F799A28F-D9B0-4AEF-92FE-1D1B13EBE0D2}" type="slidenum">
              <a:rPr lang="fr-FR" smtClean="0"/>
              <a:pPr>
                <a:defRPr/>
              </a:pPr>
              <a:t>22</a:t>
            </a:fld>
            <a:endParaRPr lang="fr-FR" dirty="0"/>
          </a:p>
        </p:txBody>
      </p:sp>
      <p:sp>
        <p:nvSpPr>
          <p:cNvPr id="6" name="Rectangle 5"/>
          <p:cNvSpPr>
            <a:spLocks/>
          </p:cNvSpPr>
          <p:nvPr/>
        </p:nvSpPr>
        <p:spPr bwMode="auto">
          <a:xfrm rot="-5400000">
            <a:off x="-390174" y="5688256"/>
            <a:ext cx="1418465" cy="492443"/>
          </a:xfrm>
          <a:prstGeom prst="rect">
            <a:avLst/>
          </a:prstGeom>
          <a:noFill/>
          <a:ln w="9525">
            <a:noFill/>
            <a:miter lim="800000"/>
            <a:headEnd/>
            <a:tailEnd/>
          </a:ln>
        </p:spPr>
        <p:txBody>
          <a:bodyPr wrap="none" lIns="0" tIns="0" rIns="0" bIns="0" anchor="ctr">
            <a:spAutoFit/>
          </a:bodyPr>
          <a:lstStyle/>
          <a:p>
            <a:pPr algn="ctr"/>
            <a:r>
              <a:rPr lang="fr-FR" sz="3200" dirty="0" smtClean="0">
                <a:solidFill>
                  <a:srgbClr val="AFAFAF"/>
                </a:solidFill>
                <a:latin typeface="Calibri" pitchFamily="34" charset="0"/>
                <a:ea typeface="Gill Sans"/>
                <a:cs typeface="Gill Sans"/>
              </a:rPr>
              <a:t>Contenu</a:t>
            </a:r>
            <a:endParaRPr lang="fr-FR" sz="3200" dirty="0">
              <a:solidFill>
                <a:srgbClr val="AFAFAF"/>
              </a:solidFill>
              <a:latin typeface="Calibri" pitchFamily="34" charset="0"/>
              <a:ea typeface="Gill Sans"/>
              <a:cs typeface="Gill Sans"/>
            </a:endParaRPr>
          </a:p>
        </p:txBody>
      </p:sp>
      <p:sp>
        <p:nvSpPr>
          <p:cNvPr id="8" name="Flèche vers le bas 7"/>
          <p:cNvSpPr/>
          <p:nvPr/>
        </p:nvSpPr>
        <p:spPr>
          <a:xfrm rot="16200000">
            <a:off x="1285852" y="2214555"/>
            <a:ext cx="785818" cy="1071570"/>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Flèche vers le bas 8"/>
          <p:cNvSpPr/>
          <p:nvPr/>
        </p:nvSpPr>
        <p:spPr>
          <a:xfrm rot="2141415">
            <a:off x="524504" y="4300537"/>
            <a:ext cx="785818" cy="1071570"/>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Flèche vers le bas 9"/>
          <p:cNvSpPr/>
          <p:nvPr/>
        </p:nvSpPr>
        <p:spPr>
          <a:xfrm rot="20104524">
            <a:off x="8118786" y="5402069"/>
            <a:ext cx="785818" cy="1071570"/>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Flèche vers le bas 11"/>
          <p:cNvSpPr/>
          <p:nvPr/>
        </p:nvSpPr>
        <p:spPr>
          <a:xfrm rot="16200000">
            <a:off x="4000496" y="500042"/>
            <a:ext cx="785818" cy="1071570"/>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2466" name="Picture 2"/>
          <p:cNvPicPr>
            <a:picLocks noChangeAspect="1" noChangeArrowheads="1"/>
          </p:cNvPicPr>
          <p:nvPr/>
        </p:nvPicPr>
        <p:blipFill>
          <a:blip r:embed="rId3"/>
          <a:srcRect/>
          <a:stretch>
            <a:fillRect/>
          </a:stretch>
        </p:blipFill>
        <p:spPr bwMode="auto">
          <a:xfrm>
            <a:off x="2285984" y="1928802"/>
            <a:ext cx="5429288" cy="4000528"/>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Principale erreur</a:t>
            </a:r>
            <a:endParaRPr lang="fr-FR" dirty="0"/>
          </a:p>
        </p:txBody>
      </p:sp>
      <p:sp>
        <p:nvSpPr>
          <p:cNvPr id="3" name="Espace réservé du contenu 2"/>
          <p:cNvSpPr>
            <a:spLocks noGrp="1"/>
          </p:cNvSpPr>
          <p:nvPr>
            <p:ph idx="1"/>
          </p:nvPr>
        </p:nvSpPr>
        <p:spPr>
          <a:xfrm>
            <a:off x="457200" y="1500174"/>
            <a:ext cx="8229600" cy="4672343"/>
          </a:xfrm>
        </p:spPr>
        <p:txBody>
          <a:bodyPr/>
          <a:lstStyle/>
          <a:p>
            <a:pPr>
              <a:buNone/>
            </a:pPr>
            <a:endParaRPr lang="fr-FR" sz="3600" dirty="0" smtClean="0">
              <a:solidFill>
                <a:srgbClr val="FFFF00"/>
              </a:solidFill>
            </a:endParaRPr>
          </a:p>
          <a:p>
            <a:pPr>
              <a:buNone/>
            </a:pPr>
            <a:r>
              <a:rPr lang="fr-FR" dirty="0" smtClean="0">
                <a:solidFill>
                  <a:srgbClr val="FFFF00"/>
                </a:solidFill>
              </a:rPr>
              <a:t>Faire du diaporama un « aide-mémoire »</a:t>
            </a:r>
          </a:p>
          <a:p>
            <a:pPr>
              <a:buNone/>
            </a:pPr>
            <a:endParaRPr lang="fr-FR" dirty="0" smtClean="0"/>
          </a:p>
          <a:p>
            <a:pPr>
              <a:buNone/>
            </a:pPr>
            <a:endParaRPr lang="fr-FR" dirty="0" smtClean="0"/>
          </a:p>
          <a:p>
            <a:pPr>
              <a:buNone/>
            </a:pPr>
            <a:endParaRPr lang="fr-FR" dirty="0" smtClean="0"/>
          </a:p>
        </p:txBody>
      </p:sp>
      <p:sp>
        <p:nvSpPr>
          <p:cNvPr id="4" name="Espace réservé du pied de page 3"/>
          <p:cNvSpPr>
            <a:spLocks noGrp="1"/>
          </p:cNvSpPr>
          <p:nvPr>
            <p:ph type="ftr" sz="quarter" idx="11"/>
          </p:nvPr>
        </p:nvSpPr>
        <p:spPr/>
        <p:txBody>
          <a:bodyPr/>
          <a:lstStyle/>
          <a:p>
            <a:pPr>
              <a:defRPr/>
            </a:pPr>
            <a:r>
              <a:rPr lang="fr-FR" smtClean="0"/>
              <a:t>AG - ISARA-Lyon</a:t>
            </a:r>
            <a:endParaRPr lang="fr-FR" dirty="0"/>
          </a:p>
        </p:txBody>
      </p:sp>
      <p:sp>
        <p:nvSpPr>
          <p:cNvPr id="5" name="Espace réservé du numéro de diapositive 4"/>
          <p:cNvSpPr>
            <a:spLocks noGrp="1"/>
          </p:cNvSpPr>
          <p:nvPr>
            <p:ph type="sldNum" sz="quarter" idx="12"/>
          </p:nvPr>
        </p:nvSpPr>
        <p:spPr/>
        <p:txBody>
          <a:bodyPr/>
          <a:lstStyle/>
          <a:p>
            <a:pPr>
              <a:defRPr/>
            </a:pPr>
            <a:fld id="{F799A28F-D9B0-4AEF-92FE-1D1B13EBE0D2}" type="slidenum">
              <a:rPr lang="fr-FR" smtClean="0"/>
              <a:pPr>
                <a:defRPr/>
              </a:pPr>
              <a:t>23</a:t>
            </a:fld>
            <a:endParaRPr lang="fr-FR" dirty="0"/>
          </a:p>
        </p:txBody>
      </p:sp>
      <p:pic>
        <p:nvPicPr>
          <p:cNvPr id="1026" name="Picture 2" descr="C:\Documents and Settings\agay\Local Settings\Temporary Internet Files\Content.IE5\42OMPLSB\MCj02321000000[1].wmf"/>
          <p:cNvPicPr>
            <a:picLocks noChangeAspect="1" noChangeArrowheads="1"/>
          </p:cNvPicPr>
          <p:nvPr/>
        </p:nvPicPr>
        <p:blipFill>
          <a:blip r:embed="rId3"/>
          <a:srcRect/>
          <a:stretch>
            <a:fillRect/>
          </a:stretch>
        </p:blipFill>
        <p:spPr bwMode="auto">
          <a:xfrm>
            <a:off x="6215074" y="2786058"/>
            <a:ext cx="1253097" cy="3567240"/>
          </a:xfrm>
          <a:prstGeom prst="rect">
            <a:avLst/>
          </a:prstGeom>
          <a:noFill/>
        </p:spPr>
      </p:pic>
      <p:sp>
        <p:nvSpPr>
          <p:cNvPr id="7" name="Parchemin vertical 6"/>
          <p:cNvSpPr/>
          <p:nvPr/>
        </p:nvSpPr>
        <p:spPr>
          <a:xfrm>
            <a:off x="1214414" y="3357562"/>
            <a:ext cx="3286148" cy="2571768"/>
          </a:xfrm>
          <a:prstGeom prst="verticalScroll">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600" dirty="0" smtClean="0">
              <a:solidFill>
                <a:schemeClr val="bg1"/>
              </a:solidFill>
            </a:endParaRPr>
          </a:p>
          <a:p>
            <a:r>
              <a:rPr lang="fr-FR" sz="1600" dirty="0" smtClean="0">
                <a:solidFill>
                  <a:schemeClr val="bg1"/>
                </a:solidFill>
              </a:rPr>
              <a:t>Liste  de courses :</a:t>
            </a:r>
          </a:p>
          <a:p>
            <a:endParaRPr lang="fr-FR" sz="1600" dirty="0" smtClean="0">
              <a:solidFill>
                <a:schemeClr val="bg1"/>
              </a:solidFill>
            </a:endParaRPr>
          </a:p>
          <a:p>
            <a:pPr>
              <a:buFontTx/>
              <a:buChar char="-"/>
            </a:pPr>
            <a:r>
              <a:rPr lang="fr-FR" sz="1600" dirty="0" smtClean="0">
                <a:solidFill>
                  <a:schemeClr val="bg1"/>
                </a:solidFill>
              </a:rPr>
              <a:t> 1 boite d’œufs</a:t>
            </a:r>
          </a:p>
          <a:p>
            <a:pPr>
              <a:buFontTx/>
              <a:buChar char="-"/>
            </a:pPr>
            <a:r>
              <a:rPr lang="fr-FR" sz="1600" dirty="0" smtClean="0">
                <a:solidFill>
                  <a:schemeClr val="bg1"/>
                </a:solidFill>
              </a:rPr>
              <a:t> 2 plaquettes de beurre</a:t>
            </a:r>
          </a:p>
          <a:p>
            <a:pPr>
              <a:buFontTx/>
              <a:buChar char="-"/>
            </a:pPr>
            <a:r>
              <a:rPr lang="fr-FR" sz="1600" dirty="0" smtClean="0">
                <a:solidFill>
                  <a:schemeClr val="bg1"/>
                </a:solidFill>
              </a:rPr>
              <a:t> 1 Kg de farine</a:t>
            </a:r>
          </a:p>
          <a:p>
            <a:pPr>
              <a:buFontTx/>
              <a:buChar char="-"/>
            </a:pPr>
            <a:r>
              <a:rPr lang="fr-FR" sz="1600" dirty="0" smtClean="0">
                <a:solidFill>
                  <a:schemeClr val="bg1"/>
                </a:solidFill>
              </a:rPr>
              <a:t> 1 paquet de bonbons</a:t>
            </a:r>
          </a:p>
          <a:p>
            <a:pPr>
              <a:buFontTx/>
              <a:buChar char="-"/>
            </a:pPr>
            <a:r>
              <a:rPr lang="fr-FR" sz="1600" dirty="0" smtClean="0">
                <a:solidFill>
                  <a:schemeClr val="bg1"/>
                </a:solidFill>
              </a:rPr>
              <a:t> 2 packs de bière</a:t>
            </a:r>
          </a:p>
          <a:p>
            <a:pPr>
              <a:buFontTx/>
              <a:buChar char="-"/>
            </a:pPr>
            <a:r>
              <a:rPr lang="fr-FR" sz="1600" dirty="0" smtClean="0">
                <a:solidFill>
                  <a:schemeClr val="bg1"/>
                </a:solidFill>
              </a:rPr>
              <a:t> et un raton laveur</a:t>
            </a:r>
          </a:p>
          <a:p>
            <a:pPr>
              <a:buFontTx/>
              <a:buChar char="-"/>
            </a:pPr>
            <a:endParaRPr lang="fr-FR" sz="1600" dirty="0">
              <a:solidFill>
                <a:schemeClr val="bg1"/>
              </a:solidFill>
            </a:endParaRPr>
          </a:p>
        </p:txBody>
      </p:sp>
      <p:pic>
        <p:nvPicPr>
          <p:cNvPr id="6" name="Picture 2" descr="C:\Documents and Settings\agay\Local Settings\Temporary Internet Files\Content.IE5\42OMPLSB\MCj04113200000[1].wmf"/>
          <p:cNvPicPr>
            <a:picLocks noChangeAspect="1" noChangeArrowheads="1"/>
          </p:cNvPicPr>
          <p:nvPr/>
        </p:nvPicPr>
        <p:blipFill>
          <a:blip r:embed="rId4"/>
          <a:srcRect/>
          <a:stretch>
            <a:fillRect/>
          </a:stretch>
        </p:blipFill>
        <p:spPr bwMode="auto">
          <a:xfrm>
            <a:off x="1857356" y="357166"/>
            <a:ext cx="1077971" cy="860638"/>
          </a:xfrm>
          <a:prstGeom prst="rect">
            <a:avLst/>
          </a:prstGeom>
          <a:noFill/>
        </p:spPr>
      </p:pic>
      <p:sp>
        <p:nvSpPr>
          <p:cNvPr id="9" name="Rectangle 8"/>
          <p:cNvSpPr>
            <a:spLocks/>
          </p:cNvSpPr>
          <p:nvPr/>
        </p:nvSpPr>
        <p:spPr bwMode="auto">
          <a:xfrm rot="-5400000">
            <a:off x="-390174" y="5688256"/>
            <a:ext cx="1418465" cy="492443"/>
          </a:xfrm>
          <a:prstGeom prst="rect">
            <a:avLst/>
          </a:prstGeom>
          <a:noFill/>
          <a:ln w="9525">
            <a:noFill/>
            <a:miter lim="800000"/>
            <a:headEnd/>
            <a:tailEnd/>
          </a:ln>
        </p:spPr>
        <p:txBody>
          <a:bodyPr wrap="none" lIns="0" tIns="0" rIns="0" bIns="0" anchor="ctr">
            <a:spAutoFit/>
          </a:bodyPr>
          <a:lstStyle/>
          <a:p>
            <a:pPr algn="ctr"/>
            <a:r>
              <a:rPr lang="fr-FR" sz="3200" dirty="0" smtClean="0">
                <a:solidFill>
                  <a:srgbClr val="AFAFAF"/>
                </a:solidFill>
                <a:latin typeface="Calibri" pitchFamily="34" charset="0"/>
                <a:ea typeface="Gill Sans"/>
                <a:cs typeface="Gill Sans"/>
              </a:rPr>
              <a:t>Contenu</a:t>
            </a:r>
            <a:endParaRPr lang="fr-FR" sz="3200" dirty="0">
              <a:solidFill>
                <a:srgbClr val="AFAFAF"/>
              </a:solidFill>
              <a:latin typeface="Calibri" pitchFamily="34" charset="0"/>
              <a:ea typeface="Gill Sans"/>
              <a:cs typeface="Gill Sans"/>
            </a:endParaRPr>
          </a:p>
        </p:txBody>
      </p:sp>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Utiliser les commentaires</a:t>
            </a:r>
            <a:endParaRPr lang="fr-FR" dirty="0"/>
          </a:p>
        </p:txBody>
      </p:sp>
      <p:sp>
        <p:nvSpPr>
          <p:cNvPr id="4" name="Espace réservé du pied de page 3"/>
          <p:cNvSpPr>
            <a:spLocks noGrp="1"/>
          </p:cNvSpPr>
          <p:nvPr>
            <p:ph type="ftr" sz="quarter" idx="11"/>
          </p:nvPr>
        </p:nvSpPr>
        <p:spPr/>
        <p:txBody>
          <a:bodyPr/>
          <a:lstStyle/>
          <a:p>
            <a:pPr>
              <a:defRPr/>
            </a:pPr>
            <a:r>
              <a:rPr lang="fr-FR" smtClean="0"/>
              <a:t>AG - ISARA-Lyon</a:t>
            </a:r>
            <a:endParaRPr lang="fr-FR" dirty="0"/>
          </a:p>
        </p:txBody>
      </p:sp>
      <p:sp>
        <p:nvSpPr>
          <p:cNvPr id="5" name="Espace réservé du numéro de diapositive 4"/>
          <p:cNvSpPr>
            <a:spLocks noGrp="1"/>
          </p:cNvSpPr>
          <p:nvPr>
            <p:ph type="sldNum" sz="quarter" idx="12"/>
          </p:nvPr>
        </p:nvSpPr>
        <p:spPr/>
        <p:txBody>
          <a:bodyPr/>
          <a:lstStyle/>
          <a:p>
            <a:pPr>
              <a:defRPr/>
            </a:pPr>
            <a:fld id="{F799A28F-D9B0-4AEF-92FE-1D1B13EBE0D2}" type="slidenum">
              <a:rPr lang="fr-FR" smtClean="0"/>
              <a:pPr>
                <a:defRPr/>
              </a:pPr>
              <a:t>24</a:t>
            </a:fld>
            <a:endParaRPr lang="fr-FR" dirty="0"/>
          </a:p>
        </p:txBody>
      </p:sp>
      <p:pic>
        <p:nvPicPr>
          <p:cNvPr id="62466" name="Picture 2"/>
          <p:cNvPicPr>
            <a:picLocks noChangeAspect="1" noChangeArrowheads="1"/>
          </p:cNvPicPr>
          <p:nvPr/>
        </p:nvPicPr>
        <p:blipFill>
          <a:blip r:embed="rId3" cstate="screen"/>
          <a:srcRect/>
          <a:stretch>
            <a:fillRect/>
          </a:stretch>
        </p:blipFill>
        <p:spPr bwMode="auto">
          <a:xfrm>
            <a:off x="2000232" y="1643050"/>
            <a:ext cx="5786478" cy="4629182"/>
          </a:xfrm>
          <a:prstGeom prst="rect">
            <a:avLst/>
          </a:prstGeom>
          <a:noFill/>
          <a:ln w="9525">
            <a:noFill/>
            <a:miter lim="800000"/>
            <a:headEnd/>
            <a:tailEnd/>
          </a:ln>
          <a:effectLst/>
        </p:spPr>
      </p:pic>
      <p:sp>
        <p:nvSpPr>
          <p:cNvPr id="7" name="Flèche vers le bas 6"/>
          <p:cNvSpPr/>
          <p:nvPr/>
        </p:nvSpPr>
        <p:spPr>
          <a:xfrm rot="2211240">
            <a:off x="4993421" y="4193365"/>
            <a:ext cx="1428760" cy="1643074"/>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
          <p:cNvSpPr>
            <a:spLocks noGrp="1" noChangeArrowheads="1"/>
          </p:cNvSpPr>
          <p:nvPr>
            <p:ph type="title"/>
          </p:nvPr>
        </p:nvSpPr>
        <p:spPr>
          <a:xfrm>
            <a:off x="457200" y="253218"/>
            <a:ext cx="7543824" cy="1143000"/>
          </a:xfrm>
        </p:spPr>
        <p:txBody>
          <a:bodyPr/>
          <a:lstStyle/>
          <a:p>
            <a:pPr eaLnBrk="1" hangingPunct="1"/>
            <a:r>
              <a:rPr lang="fr-FR" dirty="0" smtClean="0"/>
              <a:t>Quel public ?</a:t>
            </a:r>
          </a:p>
        </p:txBody>
      </p:sp>
      <p:sp>
        <p:nvSpPr>
          <p:cNvPr id="23" name="Espace réservé du pied de page 22"/>
          <p:cNvSpPr>
            <a:spLocks noGrp="1"/>
          </p:cNvSpPr>
          <p:nvPr>
            <p:ph type="ftr" sz="quarter" idx="11"/>
          </p:nvPr>
        </p:nvSpPr>
        <p:spPr/>
        <p:txBody>
          <a:bodyPr/>
          <a:lstStyle/>
          <a:p>
            <a:pPr>
              <a:defRPr/>
            </a:pPr>
            <a:r>
              <a:rPr lang="fr-FR" smtClean="0"/>
              <a:t>AG - ISARA-Lyon</a:t>
            </a:r>
            <a:endParaRPr lang="fr-FR" dirty="0"/>
          </a:p>
        </p:txBody>
      </p:sp>
      <p:sp>
        <p:nvSpPr>
          <p:cNvPr id="9" name="Espace réservé du numéro de diapositive 8"/>
          <p:cNvSpPr>
            <a:spLocks noGrp="1"/>
          </p:cNvSpPr>
          <p:nvPr>
            <p:ph type="sldNum" sz="quarter" idx="12"/>
          </p:nvPr>
        </p:nvSpPr>
        <p:spPr/>
        <p:txBody>
          <a:bodyPr/>
          <a:lstStyle/>
          <a:p>
            <a:pPr>
              <a:defRPr/>
            </a:pPr>
            <a:fld id="{0237E15D-CAEA-40BD-8370-B799B391FA6C}" type="slidenum">
              <a:rPr lang="fr-FR"/>
              <a:pPr>
                <a:defRPr/>
              </a:pPr>
              <a:t>25</a:t>
            </a:fld>
            <a:endParaRPr lang="fr-FR" dirty="0"/>
          </a:p>
        </p:txBody>
      </p:sp>
      <p:pic>
        <p:nvPicPr>
          <p:cNvPr id="39960" name="Picture 24"/>
          <p:cNvPicPr>
            <a:picLocks noChangeAspect="1" noChangeArrowheads="1"/>
          </p:cNvPicPr>
          <p:nvPr/>
        </p:nvPicPr>
        <p:blipFill>
          <a:blip r:embed="rId3"/>
          <a:srcRect/>
          <a:stretch>
            <a:fillRect/>
          </a:stretch>
        </p:blipFill>
        <p:spPr bwMode="auto">
          <a:xfrm>
            <a:off x="749516" y="1714488"/>
            <a:ext cx="8108763" cy="4429156"/>
          </a:xfrm>
          <a:prstGeom prst="rect">
            <a:avLst/>
          </a:prstGeom>
          <a:ln>
            <a:noFill/>
          </a:ln>
          <a:effectLst>
            <a:softEdge rad="112500"/>
          </a:effectLst>
        </p:spPr>
      </p:pic>
      <p:grpSp>
        <p:nvGrpSpPr>
          <p:cNvPr id="39948" name="Groupe 11"/>
          <p:cNvGrpSpPr>
            <a:grpSpLocks/>
          </p:cNvGrpSpPr>
          <p:nvPr/>
        </p:nvGrpSpPr>
        <p:grpSpPr bwMode="auto">
          <a:xfrm>
            <a:off x="8215338" y="642918"/>
            <a:ext cx="477837" cy="1785938"/>
            <a:chOff x="7451725" y="1905000"/>
            <a:chExt cx="977900" cy="3584575"/>
          </a:xfrm>
        </p:grpSpPr>
        <p:grpSp>
          <p:nvGrpSpPr>
            <p:cNvPr id="39949" name="Group 11"/>
            <p:cNvGrpSpPr>
              <a:grpSpLocks/>
            </p:cNvGrpSpPr>
            <p:nvPr/>
          </p:nvGrpSpPr>
          <p:grpSpPr bwMode="auto">
            <a:xfrm>
              <a:off x="7451729" y="2571751"/>
              <a:ext cx="977902" cy="2917826"/>
              <a:chOff x="4272" y="1381"/>
              <a:chExt cx="916" cy="2296"/>
            </a:xfrm>
          </p:grpSpPr>
          <p:sp>
            <p:nvSpPr>
              <p:cNvPr id="39953" name="Freeform 5"/>
              <p:cNvSpPr>
                <a:spLocks/>
              </p:cNvSpPr>
              <p:nvPr/>
            </p:nvSpPr>
            <p:spPr bwMode="auto">
              <a:xfrm>
                <a:off x="4505" y="1471"/>
                <a:ext cx="538" cy="525"/>
              </a:xfrm>
              <a:custGeom>
                <a:avLst/>
                <a:gdLst>
                  <a:gd name="T0" fmla="*/ 164 w 538"/>
                  <a:gd name="T1" fmla="*/ 222 h 525"/>
                  <a:gd name="T2" fmla="*/ 211 w 538"/>
                  <a:gd name="T3" fmla="*/ 152 h 525"/>
                  <a:gd name="T4" fmla="*/ 263 w 538"/>
                  <a:gd name="T5" fmla="*/ 100 h 525"/>
                  <a:gd name="T6" fmla="*/ 316 w 538"/>
                  <a:gd name="T7" fmla="*/ 35 h 525"/>
                  <a:gd name="T8" fmla="*/ 380 w 538"/>
                  <a:gd name="T9" fmla="*/ 6 h 525"/>
                  <a:gd name="T10" fmla="*/ 432 w 538"/>
                  <a:gd name="T11" fmla="*/ 0 h 525"/>
                  <a:gd name="T12" fmla="*/ 485 w 538"/>
                  <a:gd name="T13" fmla="*/ 17 h 525"/>
                  <a:gd name="T14" fmla="*/ 514 w 538"/>
                  <a:gd name="T15" fmla="*/ 59 h 525"/>
                  <a:gd name="T16" fmla="*/ 538 w 538"/>
                  <a:gd name="T17" fmla="*/ 135 h 525"/>
                  <a:gd name="T18" fmla="*/ 531 w 538"/>
                  <a:gd name="T19" fmla="*/ 216 h 525"/>
                  <a:gd name="T20" fmla="*/ 508 w 538"/>
                  <a:gd name="T21" fmla="*/ 286 h 525"/>
                  <a:gd name="T22" fmla="*/ 450 w 538"/>
                  <a:gd name="T23" fmla="*/ 368 h 525"/>
                  <a:gd name="T24" fmla="*/ 386 w 538"/>
                  <a:gd name="T25" fmla="*/ 426 h 525"/>
                  <a:gd name="T26" fmla="*/ 316 w 538"/>
                  <a:gd name="T27" fmla="*/ 478 h 525"/>
                  <a:gd name="T28" fmla="*/ 240 w 538"/>
                  <a:gd name="T29" fmla="*/ 513 h 525"/>
                  <a:gd name="T30" fmla="*/ 176 w 538"/>
                  <a:gd name="T31" fmla="*/ 525 h 525"/>
                  <a:gd name="T32" fmla="*/ 147 w 538"/>
                  <a:gd name="T33" fmla="*/ 508 h 525"/>
                  <a:gd name="T34" fmla="*/ 123 w 538"/>
                  <a:gd name="T35" fmla="*/ 438 h 525"/>
                  <a:gd name="T36" fmla="*/ 129 w 538"/>
                  <a:gd name="T37" fmla="*/ 345 h 525"/>
                  <a:gd name="T38" fmla="*/ 17 w 538"/>
                  <a:gd name="T39" fmla="*/ 350 h 525"/>
                  <a:gd name="T40" fmla="*/ 0 w 538"/>
                  <a:gd name="T41" fmla="*/ 333 h 525"/>
                  <a:gd name="T42" fmla="*/ 17 w 538"/>
                  <a:gd name="T43" fmla="*/ 298 h 525"/>
                  <a:gd name="T44" fmla="*/ 135 w 538"/>
                  <a:gd name="T45" fmla="*/ 292 h 525"/>
                  <a:gd name="T46" fmla="*/ 164 w 538"/>
                  <a:gd name="T47" fmla="*/ 222 h 52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38"/>
                  <a:gd name="T73" fmla="*/ 0 h 525"/>
                  <a:gd name="T74" fmla="*/ 538 w 538"/>
                  <a:gd name="T75" fmla="*/ 525 h 52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38" h="525">
                    <a:moveTo>
                      <a:pt x="164" y="222"/>
                    </a:moveTo>
                    <a:lnTo>
                      <a:pt x="211" y="152"/>
                    </a:lnTo>
                    <a:lnTo>
                      <a:pt x="263" y="100"/>
                    </a:lnTo>
                    <a:lnTo>
                      <a:pt x="316" y="35"/>
                    </a:lnTo>
                    <a:lnTo>
                      <a:pt x="380" y="6"/>
                    </a:lnTo>
                    <a:lnTo>
                      <a:pt x="432" y="0"/>
                    </a:lnTo>
                    <a:lnTo>
                      <a:pt x="485" y="17"/>
                    </a:lnTo>
                    <a:lnTo>
                      <a:pt x="514" y="59"/>
                    </a:lnTo>
                    <a:lnTo>
                      <a:pt x="538" y="135"/>
                    </a:lnTo>
                    <a:lnTo>
                      <a:pt x="531" y="216"/>
                    </a:lnTo>
                    <a:lnTo>
                      <a:pt x="508" y="286"/>
                    </a:lnTo>
                    <a:lnTo>
                      <a:pt x="450" y="368"/>
                    </a:lnTo>
                    <a:lnTo>
                      <a:pt x="386" y="426"/>
                    </a:lnTo>
                    <a:lnTo>
                      <a:pt x="316" y="478"/>
                    </a:lnTo>
                    <a:lnTo>
                      <a:pt x="240" y="513"/>
                    </a:lnTo>
                    <a:lnTo>
                      <a:pt x="176" y="525"/>
                    </a:lnTo>
                    <a:lnTo>
                      <a:pt x="147" y="508"/>
                    </a:lnTo>
                    <a:lnTo>
                      <a:pt x="123" y="438"/>
                    </a:lnTo>
                    <a:lnTo>
                      <a:pt x="129" y="345"/>
                    </a:lnTo>
                    <a:lnTo>
                      <a:pt x="17" y="350"/>
                    </a:lnTo>
                    <a:lnTo>
                      <a:pt x="0" y="333"/>
                    </a:lnTo>
                    <a:lnTo>
                      <a:pt x="17" y="298"/>
                    </a:lnTo>
                    <a:lnTo>
                      <a:pt x="135" y="292"/>
                    </a:lnTo>
                    <a:lnTo>
                      <a:pt x="164" y="222"/>
                    </a:lnTo>
                    <a:close/>
                  </a:path>
                </a:pathLst>
              </a:custGeom>
              <a:solidFill>
                <a:schemeClr val="tx1"/>
              </a:solidFill>
              <a:ln w="9525">
                <a:noFill/>
                <a:round/>
                <a:headEnd/>
                <a:tailEnd/>
              </a:ln>
            </p:spPr>
            <p:txBody>
              <a:bodyPr/>
              <a:lstStyle/>
              <a:p>
                <a:endParaRPr lang="fr-FR"/>
              </a:p>
            </p:txBody>
          </p:sp>
          <p:sp>
            <p:nvSpPr>
              <p:cNvPr id="39954" name="Freeform 6"/>
              <p:cNvSpPr>
                <a:spLocks/>
              </p:cNvSpPr>
              <p:nvPr/>
            </p:nvSpPr>
            <p:spPr bwMode="auto">
              <a:xfrm>
                <a:off x="4476" y="2024"/>
                <a:ext cx="373" cy="772"/>
              </a:xfrm>
              <a:custGeom>
                <a:avLst/>
                <a:gdLst>
                  <a:gd name="T0" fmla="*/ 106 w 373"/>
                  <a:gd name="T1" fmla="*/ 65 h 772"/>
                  <a:gd name="T2" fmla="*/ 158 w 373"/>
                  <a:gd name="T3" fmla="*/ 18 h 772"/>
                  <a:gd name="T4" fmla="*/ 239 w 373"/>
                  <a:gd name="T5" fmla="*/ 0 h 772"/>
                  <a:gd name="T6" fmla="*/ 309 w 373"/>
                  <a:gd name="T7" fmla="*/ 12 h 772"/>
                  <a:gd name="T8" fmla="*/ 361 w 373"/>
                  <a:gd name="T9" fmla="*/ 59 h 772"/>
                  <a:gd name="T10" fmla="*/ 373 w 373"/>
                  <a:gd name="T11" fmla="*/ 94 h 772"/>
                  <a:gd name="T12" fmla="*/ 373 w 373"/>
                  <a:gd name="T13" fmla="*/ 141 h 772"/>
                  <a:gd name="T14" fmla="*/ 350 w 373"/>
                  <a:gd name="T15" fmla="*/ 182 h 772"/>
                  <a:gd name="T16" fmla="*/ 309 w 373"/>
                  <a:gd name="T17" fmla="*/ 252 h 772"/>
                  <a:gd name="T18" fmla="*/ 292 w 373"/>
                  <a:gd name="T19" fmla="*/ 334 h 772"/>
                  <a:gd name="T20" fmla="*/ 286 w 373"/>
                  <a:gd name="T21" fmla="*/ 403 h 772"/>
                  <a:gd name="T22" fmla="*/ 303 w 373"/>
                  <a:gd name="T23" fmla="*/ 479 h 772"/>
                  <a:gd name="T24" fmla="*/ 350 w 373"/>
                  <a:gd name="T25" fmla="*/ 549 h 772"/>
                  <a:gd name="T26" fmla="*/ 367 w 373"/>
                  <a:gd name="T27" fmla="*/ 619 h 772"/>
                  <a:gd name="T28" fmla="*/ 361 w 373"/>
                  <a:gd name="T29" fmla="*/ 683 h 772"/>
                  <a:gd name="T30" fmla="*/ 327 w 373"/>
                  <a:gd name="T31" fmla="*/ 737 h 772"/>
                  <a:gd name="T32" fmla="*/ 280 w 373"/>
                  <a:gd name="T33" fmla="*/ 766 h 772"/>
                  <a:gd name="T34" fmla="*/ 222 w 373"/>
                  <a:gd name="T35" fmla="*/ 772 h 772"/>
                  <a:gd name="T36" fmla="*/ 152 w 373"/>
                  <a:gd name="T37" fmla="*/ 772 h 772"/>
                  <a:gd name="T38" fmla="*/ 100 w 373"/>
                  <a:gd name="T39" fmla="*/ 742 h 772"/>
                  <a:gd name="T40" fmla="*/ 46 w 373"/>
                  <a:gd name="T41" fmla="*/ 654 h 772"/>
                  <a:gd name="T42" fmla="*/ 12 w 373"/>
                  <a:gd name="T43" fmla="*/ 578 h 772"/>
                  <a:gd name="T44" fmla="*/ 0 w 373"/>
                  <a:gd name="T45" fmla="*/ 462 h 772"/>
                  <a:gd name="T46" fmla="*/ 12 w 373"/>
                  <a:gd name="T47" fmla="*/ 357 h 772"/>
                  <a:gd name="T48" fmla="*/ 35 w 373"/>
                  <a:gd name="T49" fmla="*/ 246 h 772"/>
                  <a:gd name="T50" fmla="*/ 71 w 373"/>
                  <a:gd name="T51" fmla="*/ 135 h 772"/>
                  <a:gd name="T52" fmla="*/ 106 w 373"/>
                  <a:gd name="T53" fmla="*/ 65 h 77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73"/>
                  <a:gd name="T82" fmla="*/ 0 h 772"/>
                  <a:gd name="T83" fmla="*/ 373 w 373"/>
                  <a:gd name="T84" fmla="*/ 772 h 77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73" h="772">
                    <a:moveTo>
                      <a:pt x="106" y="65"/>
                    </a:moveTo>
                    <a:lnTo>
                      <a:pt x="158" y="18"/>
                    </a:lnTo>
                    <a:lnTo>
                      <a:pt x="239" y="0"/>
                    </a:lnTo>
                    <a:lnTo>
                      <a:pt x="309" y="12"/>
                    </a:lnTo>
                    <a:lnTo>
                      <a:pt x="361" y="59"/>
                    </a:lnTo>
                    <a:lnTo>
                      <a:pt x="373" y="94"/>
                    </a:lnTo>
                    <a:lnTo>
                      <a:pt x="373" y="141"/>
                    </a:lnTo>
                    <a:lnTo>
                      <a:pt x="350" y="182"/>
                    </a:lnTo>
                    <a:lnTo>
                      <a:pt x="309" y="252"/>
                    </a:lnTo>
                    <a:lnTo>
                      <a:pt x="292" y="334"/>
                    </a:lnTo>
                    <a:lnTo>
                      <a:pt x="286" y="403"/>
                    </a:lnTo>
                    <a:lnTo>
                      <a:pt x="303" y="479"/>
                    </a:lnTo>
                    <a:lnTo>
                      <a:pt x="350" y="549"/>
                    </a:lnTo>
                    <a:lnTo>
                      <a:pt x="367" y="619"/>
                    </a:lnTo>
                    <a:lnTo>
                      <a:pt x="361" y="683"/>
                    </a:lnTo>
                    <a:lnTo>
                      <a:pt x="327" y="737"/>
                    </a:lnTo>
                    <a:lnTo>
                      <a:pt x="280" y="766"/>
                    </a:lnTo>
                    <a:lnTo>
                      <a:pt x="222" y="772"/>
                    </a:lnTo>
                    <a:lnTo>
                      <a:pt x="152" y="772"/>
                    </a:lnTo>
                    <a:lnTo>
                      <a:pt x="100" y="742"/>
                    </a:lnTo>
                    <a:lnTo>
                      <a:pt x="46" y="654"/>
                    </a:lnTo>
                    <a:lnTo>
                      <a:pt x="12" y="578"/>
                    </a:lnTo>
                    <a:lnTo>
                      <a:pt x="0" y="462"/>
                    </a:lnTo>
                    <a:lnTo>
                      <a:pt x="12" y="357"/>
                    </a:lnTo>
                    <a:lnTo>
                      <a:pt x="35" y="246"/>
                    </a:lnTo>
                    <a:lnTo>
                      <a:pt x="71" y="135"/>
                    </a:lnTo>
                    <a:lnTo>
                      <a:pt x="106" y="65"/>
                    </a:lnTo>
                    <a:close/>
                  </a:path>
                </a:pathLst>
              </a:custGeom>
              <a:solidFill>
                <a:schemeClr val="tx1"/>
              </a:solidFill>
              <a:ln w="9525">
                <a:noFill/>
                <a:round/>
                <a:headEnd/>
                <a:tailEnd/>
              </a:ln>
            </p:spPr>
            <p:txBody>
              <a:bodyPr/>
              <a:lstStyle/>
              <a:p>
                <a:endParaRPr lang="fr-FR"/>
              </a:p>
            </p:txBody>
          </p:sp>
          <p:sp>
            <p:nvSpPr>
              <p:cNvPr id="39955" name="Freeform 7"/>
              <p:cNvSpPr>
                <a:spLocks/>
              </p:cNvSpPr>
              <p:nvPr/>
            </p:nvSpPr>
            <p:spPr bwMode="auto">
              <a:xfrm>
                <a:off x="4774" y="2049"/>
                <a:ext cx="414" cy="694"/>
              </a:xfrm>
              <a:custGeom>
                <a:avLst/>
                <a:gdLst>
                  <a:gd name="T0" fmla="*/ 0 w 414"/>
                  <a:gd name="T1" fmla="*/ 34 h 694"/>
                  <a:gd name="T2" fmla="*/ 5 w 414"/>
                  <a:gd name="T3" fmla="*/ 5 h 694"/>
                  <a:gd name="T4" fmla="*/ 69 w 414"/>
                  <a:gd name="T5" fmla="*/ 0 h 694"/>
                  <a:gd name="T6" fmla="*/ 104 w 414"/>
                  <a:gd name="T7" fmla="*/ 29 h 694"/>
                  <a:gd name="T8" fmla="*/ 157 w 414"/>
                  <a:gd name="T9" fmla="*/ 105 h 694"/>
                  <a:gd name="T10" fmla="*/ 226 w 414"/>
                  <a:gd name="T11" fmla="*/ 204 h 694"/>
                  <a:gd name="T12" fmla="*/ 291 w 414"/>
                  <a:gd name="T13" fmla="*/ 274 h 694"/>
                  <a:gd name="T14" fmla="*/ 408 w 414"/>
                  <a:gd name="T15" fmla="*/ 402 h 694"/>
                  <a:gd name="T16" fmla="*/ 414 w 414"/>
                  <a:gd name="T17" fmla="*/ 431 h 694"/>
                  <a:gd name="T18" fmla="*/ 390 w 414"/>
                  <a:gd name="T19" fmla="*/ 449 h 694"/>
                  <a:gd name="T20" fmla="*/ 332 w 414"/>
                  <a:gd name="T21" fmla="*/ 472 h 694"/>
                  <a:gd name="T22" fmla="*/ 250 w 414"/>
                  <a:gd name="T23" fmla="*/ 490 h 694"/>
                  <a:gd name="T24" fmla="*/ 151 w 414"/>
                  <a:gd name="T25" fmla="*/ 496 h 694"/>
                  <a:gd name="T26" fmla="*/ 116 w 414"/>
                  <a:gd name="T27" fmla="*/ 501 h 694"/>
                  <a:gd name="T28" fmla="*/ 104 w 414"/>
                  <a:gd name="T29" fmla="*/ 525 h 694"/>
                  <a:gd name="T30" fmla="*/ 127 w 414"/>
                  <a:gd name="T31" fmla="*/ 565 h 694"/>
                  <a:gd name="T32" fmla="*/ 209 w 414"/>
                  <a:gd name="T33" fmla="*/ 635 h 694"/>
                  <a:gd name="T34" fmla="*/ 268 w 414"/>
                  <a:gd name="T35" fmla="*/ 653 h 694"/>
                  <a:gd name="T36" fmla="*/ 280 w 414"/>
                  <a:gd name="T37" fmla="*/ 676 h 694"/>
                  <a:gd name="T38" fmla="*/ 255 w 414"/>
                  <a:gd name="T39" fmla="*/ 694 h 694"/>
                  <a:gd name="T40" fmla="*/ 203 w 414"/>
                  <a:gd name="T41" fmla="*/ 694 h 694"/>
                  <a:gd name="T42" fmla="*/ 133 w 414"/>
                  <a:gd name="T43" fmla="*/ 653 h 694"/>
                  <a:gd name="T44" fmla="*/ 75 w 414"/>
                  <a:gd name="T45" fmla="*/ 595 h 694"/>
                  <a:gd name="T46" fmla="*/ 40 w 414"/>
                  <a:gd name="T47" fmla="*/ 542 h 694"/>
                  <a:gd name="T48" fmla="*/ 40 w 414"/>
                  <a:gd name="T49" fmla="*/ 501 h 694"/>
                  <a:gd name="T50" fmla="*/ 63 w 414"/>
                  <a:gd name="T51" fmla="*/ 472 h 694"/>
                  <a:gd name="T52" fmla="*/ 98 w 414"/>
                  <a:gd name="T53" fmla="*/ 461 h 694"/>
                  <a:gd name="T54" fmla="*/ 151 w 414"/>
                  <a:gd name="T55" fmla="*/ 455 h 694"/>
                  <a:gd name="T56" fmla="*/ 209 w 414"/>
                  <a:gd name="T57" fmla="*/ 455 h 694"/>
                  <a:gd name="T58" fmla="*/ 280 w 414"/>
                  <a:gd name="T59" fmla="*/ 443 h 694"/>
                  <a:gd name="T60" fmla="*/ 315 w 414"/>
                  <a:gd name="T61" fmla="*/ 431 h 694"/>
                  <a:gd name="T62" fmla="*/ 332 w 414"/>
                  <a:gd name="T63" fmla="*/ 414 h 694"/>
                  <a:gd name="T64" fmla="*/ 326 w 414"/>
                  <a:gd name="T65" fmla="*/ 397 h 694"/>
                  <a:gd name="T66" fmla="*/ 274 w 414"/>
                  <a:gd name="T67" fmla="*/ 350 h 694"/>
                  <a:gd name="T68" fmla="*/ 191 w 414"/>
                  <a:gd name="T69" fmla="*/ 268 h 694"/>
                  <a:gd name="T70" fmla="*/ 116 w 414"/>
                  <a:gd name="T71" fmla="*/ 199 h 694"/>
                  <a:gd name="T72" fmla="*/ 34 w 414"/>
                  <a:gd name="T73" fmla="*/ 123 h 694"/>
                  <a:gd name="T74" fmla="*/ 5 w 414"/>
                  <a:gd name="T75" fmla="*/ 69 h 694"/>
                  <a:gd name="T76" fmla="*/ 0 w 414"/>
                  <a:gd name="T77" fmla="*/ 34 h 69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14"/>
                  <a:gd name="T118" fmla="*/ 0 h 694"/>
                  <a:gd name="T119" fmla="*/ 414 w 414"/>
                  <a:gd name="T120" fmla="*/ 694 h 69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14" h="694">
                    <a:moveTo>
                      <a:pt x="0" y="34"/>
                    </a:moveTo>
                    <a:lnTo>
                      <a:pt x="5" y="5"/>
                    </a:lnTo>
                    <a:lnTo>
                      <a:pt x="69" y="0"/>
                    </a:lnTo>
                    <a:lnTo>
                      <a:pt x="104" y="29"/>
                    </a:lnTo>
                    <a:lnTo>
                      <a:pt x="157" y="105"/>
                    </a:lnTo>
                    <a:lnTo>
                      <a:pt x="226" y="204"/>
                    </a:lnTo>
                    <a:lnTo>
                      <a:pt x="291" y="274"/>
                    </a:lnTo>
                    <a:lnTo>
                      <a:pt x="408" y="402"/>
                    </a:lnTo>
                    <a:lnTo>
                      <a:pt x="414" y="431"/>
                    </a:lnTo>
                    <a:lnTo>
                      <a:pt x="390" y="449"/>
                    </a:lnTo>
                    <a:lnTo>
                      <a:pt x="332" y="472"/>
                    </a:lnTo>
                    <a:lnTo>
                      <a:pt x="250" y="490"/>
                    </a:lnTo>
                    <a:lnTo>
                      <a:pt x="151" y="496"/>
                    </a:lnTo>
                    <a:lnTo>
                      <a:pt x="116" y="501"/>
                    </a:lnTo>
                    <a:lnTo>
                      <a:pt x="104" y="525"/>
                    </a:lnTo>
                    <a:lnTo>
                      <a:pt x="127" y="565"/>
                    </a:lnTo>
                    <a:lnTo>
                      <a:pt x="209" y="635"/>
                    </a:lnTo>
                    <a:lnTo>
                      <a:pt x="268" y="653"/>
                    </a:lnTo>
                    <a:lnTo>
                      <a:pt x="280" y="676"/>
                    </a:lnTo>
                    <a:lnTo>
                      <a:pt x="255" y="694"/>
                    </a:lnTo>
                    <a:lnTo>
                      <a:pt x="203" y="694"/>
                    </a:lnTo>
                    <a:lnTo>
                      <a:pt x="133" y="653"/>
                    </a:lnTo>
                    <a:lnTo>
                      <a:pt x="75" y="595"/>
                    </a:lnTo>
                    <a:lnTo>
                      <a:pt x="40" y="542"/>
                    </a:lnTo>
                    <a:lnTo>
                      <a:pt x="40" y="501"/>
                    </a:lnTo>
                    <a:lnTo>
                      <a:pt x="63" y="472"/>
                    </a:lnTo>
                    <a:lnTo>
                      <a:pt x="98" y="461"/>
                    </a:lnTo>
                    <a:lnTo>
                      <a:pt x="151" y="455"/>
                    </a:lnTo>
                    <a:lnTo>
                      <a:pt x="209" y="455"/>
                    </a:lnTo>
                    <a:lnTo>
                      <a:pt x="280" y="443"/>
                    </a:lnTo>
                    <a:lnTo>
                      <a:pt x="315" y="431"/>
                    </a:lnTo>
                    <a:lnTo>
                      <a:pt x="332" y="414"/>
                    </a:lnTo>
                    <a:lnTo>
                      <a:pt x="326" y="397"/>
                    </a:lnTo>
                    <a:lnTo>
                      <a:pt x="274" y="350"/>
                    </a:lnTo>
                    <a:lnTo>
                      <a:pt x="191" y="268"/>
                    </a:lnTo>
                    <a:lnTo>
                      <a:pt x="116" y="199"/>
                    </a:lnTo>
                    <a:lnTo>
                      <a:pt x="34" y="123"/>
                    </a:lnTo>
                    <a:lnTo>
                      <a:pt x="5" y="69"/>
                    </a:lnTo>
                    <a:lnTo>
                      <a:pt x="0" y="34"/>
                    </a:lnTo>
                    <a:close/>
                  </a:path>
                </a:pathLst>
              </a:custGeom>
              <a:solidFill>
                <a:schemeClr val="tx1"/>
              </a:solidFill>
              <a:ln w="9525">
                <a:noFill/>
                <a:round/>
                <a:headEnd/>
                <a:tailEnd/>
              </a:ln>
            </p:spPr>
            <p:txBody>
              <a:bodyPr/>
              <a:lstStyle/>
              <a:p>
                <a:endParaRPr lang="fr-FR"/>
              </a:p>
            </p:txBody>
          </p:sp>
          <p:sp>
            <p:nvSpPr>
              <p:cNvPr id="39956" name="Freeform 8"/>
              <p:cNvSpPr>
                <a:spLocks/>
              </p:cNvSpPr>
              <p:nvPr/>
            </p:nvSpPr>
            <p:spPr bwMode="auto">
              <a:xfrm>
                <a:off x="4505" y="2631"/>
                <a:ext cx="449" cy="1046"/>
              </a:xfrm>
              <a:custGeom>
                <a:avLst/>
                <a:gdLst>
                  <a:gd name="T0" fmla="*/ 222 w 449"/>
                  <a:gd name="T1" fmla="*/ 0 h 1046"/>
                  <a:gd name="T2" fmla="*/ 286 w 449"/>
                  <a:gd name="T3" fmla="*/ 12 h 1046"/>
                  <a:gd name="T4" fmla="*/ 315 w 449"/>
                  <a:gd name="T5" fmla="*/ 59 h 1046"/>
                  <a:gd name="T6" fmla="*/ 309 w 449"/>
                  <a:gd name="T7" fmla="*/ 170 h 1046"/>
                  <a:gd name="T8" fmla="*/ 298 w 449"/>
                  <a:gd name="T9" fmla="*/ 287 h 1046"/>
                  <a:gd name="T10" fmla="*/ 298 w 449"/>
                  <a:gd name="T11" fmla="*/ 409 h 1046"/>
                  <a:gd name="T12" fmla="*/ 356 w 449"/>
                  <a:gd name="T13" fmla="*/ 555 h 1046"/>
                  <a:gd name="T14" fmla="*/ 402 w 449"/>
                  <a:gd name="T15" fmla="*/ 660 h 1046"/>
                  <a:gd name="T16" fmla="*/ 426 w 449"/>
                  <a:gd name="T17" fmla="*/ 766 h 1046"/>
                  <a:gd name="T18" fmla="*/ 420 w 449"/>
                  <a:gd name="T19" fmla="*/ 859 h 1046"/>
                  <a:gd name="T20" fmla="*/ 420 w 449"/>
                  <a:gd name="T21" fmla="*/ 894 h 1046"/>
                  <a:gd name="T22" fmla="*/ 443 w 449"/>
                  <a:gd name="T23" fmla="*/ 929 h 1046"/>
                  <a:gd name="T24" fmla="*/ 449 w 449"/>
                  <a:gd name="T25" fmla="*/ 964 h 1046"/>
                  <a:gd name="T26" fmla="*/ 432 w 449"/>
                  <a:gd name="T27" fmla="*/ 981 h 1046"/>
                  <a:gd name="T28" fmla="*/ 385 w 449"/>
                  <a:gd name="T29" fmla="*/ 970 h 1046"/>
                  <a:gd name="T30" fmla="*/ 298 w 449"/>
                  <a:gd name="T31" fmla="*/ 958 h 1046"/>
                  <a:gd name="T32" fmla="*/ 193 w 449"/>
                  <a:gd name="T33" fmla="*/ 981 h 1046"/>
                  <a:gd name="T34" fmla="*/ 123 w 449"/>
                  <a:gd name="T35" fmla="*/ 1022 h 1046"/>
                  <a:gd name="T36" fmla="*/ 88 w 449"/>
                  <a:gd name="T37" fmla="*/ 1046 h 1046"/>
                  <a:gd name="T38" fmla="*/ 53 w 449"/>
                  <a:gd name="T39" fmla="*/ 1046 h 1046"/>
                  <a:gd name="T40" fmla="*/ 0 w 449"/>
                  <a:gd name="T41" fmla="*/ 970 h 1046"/>
                  <a:gd name="T42" fmla="*/ 6 w 449"/>
                  <a:gd name="T43" fmla="*/ 958 h 1046"/>
                  <a:gd name="T44" fmla="*/ 112 w 449"/>
                  <a:gd name="T45" fmla="*/ 923 h 1046"/>
                  <a:gd name="T46" fmla="*/ 234 w 449"/>
                  <a:gd name="T47" fmla="*/ 906 h 1046"/>
                  <a:gd name="T48" fmla="*/ 321 w 449"/>
                  <a:gd name="T49" fmla="*/ 900 h 1046"/>
                  <a:gd name="T50" fmla="*/ 373 w 449"/>
                  <a:gd name="T51" fmla="*/ 900 h 1046"/>
                  <a:gd name="T52" fmla="*/ 385 w 449"/>
                  <a:gd name="T53" fmla="*/ 865 h 1046"/>
                  <a:gd name="T54" fmla="*/ 368 w 449"/>
                  <a:gd name="T55" fmla="*/ 766 h 1046"/>
                  <a:gd name="T56" fmla="*/ 327 w 449"/>
                  <a:gd name="T57" fmla="*/ 660 h 1046"/>
                  <a:gd name="T58" fmla="*/ 263 w 449"/>
                  <a:gd name="T59" fmla="*/ 526 h 1046"/>
                  <a:gd name="T60" fmla="*/ 210 w 449"/>
                  <a:gd name="T61" fmla="*/ 409 h 1046"/>
                  <a:gd name="T62" fmla="*/ 187 w 449"/>
                  <a:gd name="T63" fmla="*/ 304 h 1046"/>
                  <a:gd name="T64" fmla="*/ 181 w 449"/>
                  <a:gd name="T65" fmla="*/ 188 h 1046"/>
                  <a:gd name="T66" fmla="*/ 181 w 449"/>
                  <a:gd name="T67" fmla="*/ 76 h 1046"/>
                  <a:gd name="T68" fmla="*/ 205 w 449"/>
                  <a:gd name="T69" fmla="*/ 30 h 1046"/>
                  <a:gd name="T70" fmla="*/ 222 w 449"/>
                  <a:gd name="T71" fmla="*/ 0 h 10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49"/>
                  <a:gd name="T109" fmla="*/ 0 h 1046"/>
                  <a:gd name="T110" fmla="*/ 449 w 449"/>
                  <a:gd name="T111" fmla="*/ 1046 h 10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49" h="1046">
                    <a:moveTo>
                      <a:pt x="222" y="0"/>
                    </a:moveTo>
                    <a:lnTo>
                      <a:pt x="286" y="12"/>
                    </a:lnTo>
                    <a:lnTo>
                      <a:pt x="315" y="59"/>
                    </a:lnTo>
                    <a:lnTo>
                      <a:pt x="309" y="170"/>
                    </a:lnTo>
                    <a:lnTo>
                      <a:pt x="298" y="287"/>
                    </a:lnTo>
                    <a:lnTo>
                      <a:pt x="298" y="409"/>
                    </a:lnTo>
                    <a:lnTo>
                      <a:pt x="356" y="555"/>
                    </a:lnTo>
                    <a:lnTo>
                      <a:pt x="402" y="660"/>
                    </a:lnTo>
                    <a:lnTo>
                      <a:pt x="426" y="766"/>
                    </a:lnTo>
                    <a:lnTo>
                      <a:pt x="420" y="859"/>
                    </a:lnTo>
                    <a:lnTo>
                      <a:pt x="420" y="894"/>
                    </a:lnTo>
                    <a:lnTo>
                      <a:pt x="443" y="929"/>
                    </a:lnTo>
                    <a:lnTo>
                      <a:pt x="449" y="964"/>
                    </a:lnTo>
                    <a:lnTo>
                      <a:pt x="432" y="981"/>
                    </a:lnTo>
                    <a:lnTo>
                      <a:pt x="385" y="970"/>
                    </a:lnTo>
                    <a:lnTo>
                      <a:pt x="298" y="958"/>
                    </a:lnTo>
                    <a:lnTo>
                      <a:pt x="193" y="981"/>
                    </a:lnTo>
                    <a:lnTo>
                      <a:pt x="123" y="1022"/>
                    </a:lnTo>
                    <a:lnTo>
                      <a:pt x="88" y="1046"/>
                    </a:lnTo>
                    <a:lnTo>
                      <a:pt x="53" y="1046"/>
                    </a:lnTo>
                    <a:lnTo>
                      <a:pt x="0" y="970"/>
                    </a:lnTo>
                    <a:lnTo>
                      <a:pt x="6" y="958"/>
                    </a:lnTo>
                    <a:lnTo>
                      <a:pt x="112" y="923"/>
                    </a:lnTo>
                    <a:lnTo>
                      <a:pt x="234" y="906"/>
                    </a:lnTo>
                    <a:lnTo>
                      <a:pt x="321" y="900"/>
                    </a:lnTo>
                    <a:lnTo>
                      <a:pt x="373" y="900"/>
                    </a:lnTo>
                    <a:lnTo>
                      <a:pt x="385" y="865"/>
                    </a:lnTo>
                    <a:lnTo>
                      <a:pt x="368" y="766"/>
                    </a:lnTo>
                    <a:lnTo>
                      <a:pt x="327" y="660"/>
                    </a:lnTo>
                    <a:lnTo>
                      <a:pt x="263" y="526"/>
                    </a:lnTo>
                    <a:lnTo>
                      <a:pt x="210" y="409"/>
                    </a:lnTo>
                    <a:lnTo>
                      <a:pt x="187" y="304"/>
                    </a:lnTo>
                    <a:lnTo>
                      <a:pt x="181" y="188"/>
                    </a:lnTo>
                    <a:lnTo>
                      <a:pt x="181" y="76"/>
                    </a:lnTo>
                    <a:lnTo>
                      <a:pt x="205" y="30"/>
                    </a:lnTo>
                    <a:lnTo>
                      <a:pt x="222" y="0"/>
                    </a:lnTo>
                    <a:close/>
                  </a:path>
                </a:pathLst>
              </a:custGeom>
              <a:solidFill>
                <a:schemeClr val="tx1"/>
              </a:solidFill>
              <a:ln w="9525">
                <a:noFill/>
                <a:round/>
                <a:headEnd/>
                <a:tailEnd/>
              </a:ln>
            </p:spPr>
            <p:txBody>
              <a:bodyPr/>
              <a:lstStyle/>
              <a:p>
                <a:endParaRPr lang="fr-FR"/>
              </a:p>
            </p:txBody>
          </p:sp>
          <p:sp>
            <p:nvSpPr>
              <p:cNvPr id="39957" name="Freeform 9"/>
              <p:cNvSpPr>
                <a:spLocks/>
              </p:cNvSpPr>
              <p:nvPr/>
            </p:nvSpPr>
            <p:spPr bwMode="auto">
              <a:xfrm>
                <a:off x="4284" y="2661"/>
                <a:ext cx="373" cy="870"/>
              </a:xfrm>
              <a:custGeom>
                <a:avLst/>
                <a:gdLst>
                  <a:gd name="T0" fmla="*/ 280 w 373"/>
                  <a:gd name="T1" fmla="*/ 0 h 870"/>
                  <a:gd name="T2" fmla="*/ 332 w 373"/>
                  <a:gd name="T3" fmla="*/ 0 h 870"/>
                  <a:gd name="T4" fmla="*/ 350 w 373"/>
                  <a:gd name="T5" fmla="*/ 35 h 870"/>
                  <a:gd name="T6" fmla="*/ 361 w 373"/>
                  <a:gd name="T7" fmla="*/ 112 h 870"/>
                  <a:gd name="T8" fmla="*/ 350 w 373"/>
                  <a:gd name="T9" fmla="*/ 193 h 870"/>
                  <a:gd name="T10" fmla="*/ 321 w 373"/>
                  <a:gd name="T11" fmla="*/ 356 h 870"/>
                  <a:gd name="T12" fmla="*/ 326 w 373"/>
                  <a:gd name="T13" fmla="*/ 426 h 870"/>
                  <a:gd name="T14" fmla="*/ 361 w 373"/>
                  <a:gd name="T15" fmla="*/ 566 h 870"/>
                  <a:gd name="T16" fmla="*/ 373 w 373"/>
                  <a:gd name="T17" fmla="*/ 665 h 870"/>
                  <a:gd name="T18" fmla="*/ 373 w 373"/>
                  <a:gd name="T19" fmla="*/ 742 h 870"/>
                  <a:gd name="T20" fmla="*/ 356 w 373"/>
                  <a:gd name="T21" fmla="*/ 759 h 870"/>
                  <a:gd name="T22" fmla="*/ 303 w 373"/>
                  <a:gd name="T23" fmla="*/ 771 h 870"/>
                  <a:gd name="T24" fmla="*/ 232 w 373"/>
                  <a:gd name="T25" fmla="*/ 788 h 870"/>
                  <a:gd name="T26" fmla="*/ 163 w 373"/>
                  <a:gd name="T27" fmla="*/ 823 h 870"/>
                  <a:gd name="T28" fmla="*/ 93 w 373"/>
                  <a:gd name="T29" fmla="*/ 870 h 870"/>
                  <a:gd name="T30" fmla="*/ 64 w 373"/>
                  <a:gd name="T31" fmla="*/ 870 h 870"/>
                  <a:gd name="T32" fmla="*/ 0 w 373"/>
                  <a:gd name="T33" fmla="*/ 818 h 870"/>
                  <a:gd name="T34" fmla="*/ 6 w 373"/>
                  <a:gd name="T35" fmla="*/ 794 h 870"/>
                  <a:gd name="T36" fmla="*/ 87 w 373"/>
                  <a:gd name="T37" fmla="*/ 759 h 870"/>
                  <a:gd name="T38" fmla="*/ 227 w 373"/>
                  <a:gd name="T39" fmla="*/ 724 h 870"/>
                  <a:gd name="T40" fmla="*/ 292 w 373"/>
                  <a:gd name="T41" fmla="*/ 700 h 870"/>
                  <a:gd name="T42" fmla="*/ 303 w 373"/>
                  <a:gd name="T43" fmla="*/ 677 h 870"/>
                  <a:gd name="T44" fmla="*/ 303 w 373"/>
                  <a:gd name="T45" fmla="*/ 578 h 870"/>
                  <a:gd name="T46" fmla="*/ 280 w 373"/>
                  <a:gd name="T47" fmla="*/ 450 h 870"/>
                  <a:gd name="T48" fmla="*/ 268 w 373"/>
                  <a:gd name="T49" fmla="*/ 368 h 870"/>
                  <a:gd name="T50" fmla="*/ 257 w 373"/>
                  <a:gd name="T51" fmla="*/ 240 h 870"/>
                  <a:gd name="T52" fmla="*/ 251 w 373"/>
                  <a:gd name="T53" fmla="*/ 100 h 870"/>
                  <a:gd name="T54" fmla="*/ 257 w 373"/>
                  <a:gd name="T55" fmla="*/ 35 h 870"/>
                  <a:gd name="T56" fmla="*/ 280 w 373"/>
                  <a:gd name="T57" fmla="*/ 0 h 87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73"/>
                  <a:gd name="T88" fmla="*/ 0 h 870"/>
                  <a:gd name="T89" fmla="*/ 373 w 373"/>
                  <a:gd name="T90" fmla="*/ 870 h 87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73" h="870">
                    <a:moveTo>
                      <a:pt x="280" y="0"/>
                    </a:moveTo>
                    <a:lnTo>
                      <a:pt x="332" y="0"/>
                    </a:lnTo>
                    <a:lnTo>
                      <a:pt x="350" y="35"/>
                    </a:lnTo>
                    <a:lnTo>
                      <a:pt x="361" y="112"/>
                    </a:lnTo>
                    <a:lnTo>
                      <a:pt x="350" y="193"/>
                    </a:lnTo>
                    <a:lnTo>
                      <a:pt x="321" y="356"/>
                    </a:lnTo>
                    <a:lnTo>
                      <a:pt x="326" y="426"/>
                    </a:lnTo>
                    <a:lnTo>
                      <a:pt x="361" y="566"/>
                    </a:lnTo>
                    <a:lnTo>
                      <a:pt x="373" y="665"/>
                    </a:lnTo>
                    <a:lnTo>
                      <a:pt x="373" y="742"/>
                    </a:lnTo>
                    <a:lnTo>
                      <a:pt x="356" y="759"/>
                    </a:lnTo>
                    <a:lnTo>
                      <a:pt x="303" y="771"/>
                    </a:lnTo>
                    <a:lnTo>
                      <a:pt x="232" y="788"/>
                    </a:lnTo>
                    <a:lnTo>
                      <a:pt x="163" y="823"/>
                    </a:lnTo>
                    <a:lnTo>
                      <a:pt x="93" y="870"/>
                    </a:lnTo>
                    <a:lnTo>
                      <a:pt x="64" y="870"/>
                    </a:lnTo>
                    <a:lnTo>
                      <a:pt x="0" y="818"/>
                    </a:lnTo>
                    <a:lnTo>
                      <a:pt x="6" y="794"/>
                    </a:lnTo>
                    <a:lnTo>
                      <a:pt x="87" y="759"/>
                    </a:lnTo>
                    <a:lnTo>
                      <a:pt x="227" y="724"/>
                    </a:lnTo>
                    <a:lnTo>
                      <a:pt x="292" y="700"/>
                    </a:lnTo>
                    <a:lnTo>
                      <a:pt x="303" y="677"/>
                    </a:lnTo>
                    <a:lnTo>
                      <a:pt x="303" y="578"/>
                    </a:lnTo>
                    <a:lnTo>
                      <a:pt x="280" y="450"/>
                    </a:lnTo>
                    <a:lnTo>
                      <a:pt x="268" y="368"/>
                    </a:lnTo>
                    <a:lnTo>
                      <a:pt x="257" y="240"/>
                    </a:lnTo>
                    <a:lnTo>
                      <a:pt x="251" y="100"/>
                    </a:lnTo>
                    <a:lnTo>
                      <a:pt x="257" y="35"/>
                    </a:lnTo>
                    <a:lnTo>
                      <a:pt x="280" y="0"/>
                    </a:lnTo>
                    <a:close/>
                  </a:path>
                </a:pathLst>
              </a:custGeom>
              <a:solidFill>
                <a:schemeClr val="tx1"/>
              </a:solidFill>
              <a:ln w="9525">
                <a:noFill/>
                <a:round/>
                <a:headEnd/>
                <a:tailEnd/>
              </a:ln>
            </p:spPr>
            <p:txBody>
              <a:bodyPr/>
              <a:lstStyle/>
              <a:p>
                <a:endParaRPr lang="fr-FR"/>
              </a:p>
            </p:txBody>
          </p:sp>
          <p:sp>
            <p:nvSpPr>
              <p:cNvPr id="39958" name="Freeform 10"/>
              <p:cNvSpPr>
                <a:spLocks/>
              </p:cNvSpPr>
              <p:nvPr/>
            </p:nvSpPr>
            <p:spPr bwMode="auto">
              <a:xfrm>
                <a:off x="4272" y="1381"/>
                <a:ext cx="612" cy="776"/>
              </a:xfrm>
              <a:custGeom>
                <a:avLst/>
                <a:gdLst>
                  <a:gd name="T0" fmla="*/ 326 w 612"/>
                  <a:gd name="T1" fmla="*/ 776 h 776"/>
                  <a:gd name="T2" fmla="*/ 355 w 612"/>
                  <a:gd name="T3" fmla="*/ 740 h 776"/>
                  <a:gd name="T4" fmla="*/ 344 w 612"/>
                  <a:gd name="T5" fmla="*/ 688 h 776"/>
                  <a:gd name="T6" fmla="*/ 321 w 612"/>
                  <a:gd name="T7" fmla="*/ 618 h 776"/>
                  <a:gd name="T8" fmla="*/ 232 w 612"/>
                  <a:gd name="T9" fmla="*/ 536 h 776"/>
                  <a:gd name="T10" fmla="*/ 145 w 612"/>
                  <a:gd name="T11" fmla="*/ 461 h 776"/>
                  <a:gd name="T12" fmla="*/ 104 w 612"/>
                  <a:gd name="T13" fmla="*/ 379 h 776"/>
                  <a:gd name="T14" fmla="*/ 87 w 612"/>
                  <a:gd name="T15" fmla="*/ 251 h 776"/>
                  <a:gd name="T16" fmla="*/ 186 w 612"/>
                  <a:gd name="T17" fmla="*/ 216 h 776"/>
                  <a:gd name="T18" fmla="*/ 344 w 612"/>
                  <a:gd name="T19" fmla="*/ 199 h 776"/>
                  <a:gd name="T20" fmla="*/ 408 w 612"/>
                  <a:gd name="T21" fmla="*/ 205 h 776"/>
                  <a:gd name="T22" fmla="*/ 425 w 612"/>
                  <a:gd name="T23" fmla="*/ 222 h 776"/>
                  <a:gd name="T24" fmla="*/ 454 w 612"/>
                  <a:gd name="T25" fmla="*/ 193 h 776"/>
                  <a:gd name="T26" fmla="*/ 443 w 612"/>
                  <a:gd name="T27" fmla="*/ 164 h 776"/>
                  <a:gd name="T28" fmla="*/ 460 w 612"/>
                  <a:gd name="T29" fmla="*/ 111 h 776"/>
                  <a:gd name="T30" fmla="*/ 507 w 612"/>
                  <a:gd name="T31" fmla="*/ 64 h 776"/>
                  <a:gd name="T32" fmla="*/ 542 w 612"/>
                  <a:gd name="T33" fmla="*/ 52 h 776"/>
                  <a:gd name="T34" fmla="*/ 588 w 612"/>
                  <a:gd name="T35" fmla="*/ 81 h 776"/>
                  <a:gd name="T36" fmla="*/ 612 w 612"/>
                  <a:gd name="T37" fmla="*/ 52 h 776"/>
                  <a:gd name="T38" fmla="*/ 571 w 612"/>
                  <a:gd name="T39" fmla="*/ 0 h 776"/>
                  <a:gd name="T40" fmla="*/ 518 w 612"/>
                  <a:gd name="T41" fmla="*/ 0 h 776"/>
                  <a:gd name="T42" fmla="*/ 454 w 612"/>
                  <a:gd name="T43" fmla="*/ 29 h 776"/>
                  <a:gd name="T44" fmla="*/ 414 w 612"/>
                  <a:gd name="T45" fmla="*/ 105 h 776"/>
                  <a:gd name="T46" fmla="*/ 361 w 612"/>
                  <a:gd name="T47" fmla="*/ 141 h 776"/>
                  <a:gd name="T48" fmla="*/ 280 w 612"/>
                  <a:gd name="T49" fmla="*/ 152 h 776"/>
                  <a:gd name="T50" fmla="*/ 133 w 612"/>
                  <a:gd name="T51" fmla="*/ 170 h 776"/>
                  <a:gd name="T52" fmla="*/ 17 w 612"/>
                  <a:gd name="T53" fmla="*/ 205 h 776"/>
                  <a:gd name="T54" fmla="*/ 0 w 612"/>
                  <a:gd name="T55" fmla="*/ 234 h 776"/>
                  <a:gd name="T56" fmla="*/ 11 w 612"/>
                  <a:gd name="T57" fmla="*/ 327 h 776"/>
                  <a:gd name="T58" fmla="*/ 52 w 612"/>
                  <a:gd name="T59" fmla="*/ 455 h 776"/>
                  <a:gd name="T60" fmla="*/ 110 w 612"/>
                  <a:gd name="T61" fmla="*/ 560 h 776"/>
                  <a:gd name="T62" fmla="*/ 168 w 612"/>
                  <a:gd name="T63" fmla="*/ 653 h 776"/>
                  <a:gd name="T64" fmla="*/ 221 w 612"/>
                  <a:gd name="T65" fmla="*/ 717 h 776"/>
                  <a:gd name="T66" fmla="*/ 274 w 612"/>
                  <a:gd name="T67" fmla="*/ 764 h 776"/>
                  <a:gd name="T68" fmla="*/ 326 w 612"/>
                  <a:gd name="T69" fmla="*/ 776 h 77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12"/>
                  <a:gd name="T106" fmla="*/ 0 h 776"/>
                  <a:gd name="T107" fmla="*/ 612 w 612"/>
                  <a:gd name="T108" fmla="*/ 776 h 77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12" h="776">
                    <a:moveTo>
                      <a:pt x="326" y="776"/>
                    </a:moveTo>
                    <a:lnTo>
                      <a:pt x="355" y="740"/>
                    </a:lnTo>
                    <a:lnTo>
                      <a:pt x="344" y="688"/>
                    </a:lnTo>
                    <a:lnTo>
                      <a:pt x="321" y="618"/>
                    </a:lnTo>
                    <a:lnTo>
                      <a:pt x="232" y="536"/>
                    </a:lnTo>
                    <a:lnTo>
                      <a:pt x="145" y="461"/>
                    </a:lnTo>
                    <a:lnTo>
                      <a:pt x="104" y="379"/>
                    </a:lnTo>
                    <a:lnTo>
                      <a:pt x="87" y="251"/>
                    </a:lnTo>
                    <a:lnTo>
                      <a:pt x="186" y="216"/>
                    </a:lnTo>
                    <a:lnTo>
                      <a:pt x="344" y="199"/>
                    </a:lnTo>
                    <a:lnTo>
                      <a:pt x="408" y="205"/>
                    </a:lnTo>
                    <a:lnTo>
                      <a:pt x="425" y="222"/>
                    </a:lnTo>
                    <a:lnTo>
                      <a:pt x="454" y="193"/>
                    </a:lnTo>
                    <a:lnTo>
                      <a:pt x="443" y="164"/>
                    </a:lnTo>
                    <a:lnTo>
                      <a:pt x="460" y="111"/>
                    </a:lnTo>
                    <a:lnTo>
                      <a:pt x="507" y="64"/>
                    </a:lnTo>
                    <a:lnTo>
                      <a:pt x="542" y="52"/>
                    </a:lnTo>
                    <a:lnTo>
                      <a:pt x="588" y="81"/>
                    </a:lnTo>
                    <a:lnTo>
                      <a:pt x="612" y="52"/>
                    </a:lnTo>
                    <a:lnTo>
                      <a:pt x="571" y="0"/>
                    </a:lnTo>
                    <a:lnTo>
                      <a:pt x="518" y="0"/>
                    </a:lnTo>
                    <a:lnTo>
                      <a:pt x="454" y="29"/>
                    </a:lnTo>
                    <a:lnTo>
                      <a:pt x="414" y="105"/>
                    </a:lnTo>
                    <a:lnTo>
                      <a:pt x="361" y="141"/>
                    </a:lnTo>
                    <a:lnTo>
                      <a:pt x="280" y="152"/>
                    </a:lnTo>
                    <a:lnTo>
                      <a:pt x="133" y="170"/>
                    </a:lnTo>
                    <a:lnTo>
                      <a:pt x="17" y="205"/>
                    </a:lnTo>
                    <a:lnTo>
                      <a:pt x="0" y="234"/>
                    </a:lnTo>
                    <a:lnTo>
                      <a:pt x="11" y="327"/>
                    </a:lnTo>
                    <a:lnTo>
                      <a:pt x="52" y="455"/>
                    </a:lnTo>
                    <a:lnTo>
                      <a:pt x="110" y="560"/>
                    </a:lnTo>
                    <a:lnTo>
                      <a:pt x="168" y="653"/>
                    </a:lnTo>
                    <a:lnTo>
                      <a:pt x="221" y="717"/>
                    </a:lnTo>
                    <a:lnTo>
                      <a:pt x="274" y="764"/>
                    </a:lnTo>
                    <a:lnTo>
                      <a:pt x="326" y="776"/>
                    </a:lnTo>
                    <a:close/>
                  </a:path>
                </a:pathLst>
              </a:custGeom>
              <a:solidFill>
                <a:schemeClr val="tx1"/>
              </a:solidFill>
              <a:ln w="9525">
                <a:noFill/>
                <a:round/>
                <a:headEnd/>
                <a:tailEnd/>
              </a:ln>
            </p:spPr>
            <p:txBody>
              <a:bodyPr/>
              <a:lstStyle/>
              <a:p>
                <a:endParaRPr lang="fr-FR"/>
              </a:p>
            </p:txBody>
          </p:sp>
        </p:grpSp>
        <p:grpSp>
          <p:nvGrpSpPr>
            <p:cNvPr id="39950" name="Group 14"/>
            <p:cNvGrpSpPr>
              <a:grpSpLocks/>
            </p:cNvGrpSpPr>
            <p:nvPr/>
          </p:nvGrpSpPr>
          <p:grpSpPr bwMode="auto">
            <a:xfrm>
              <a:off x="8069288" y="1905000"/>
              <a:ext cx="333376" cy="419100"/>
              <a:chOff x="5083" y="1200"/>
              <a:chExt cx="210" cy="264"/>
            </a:xfrm>
          </p:grpSpPr>
          <p:sp>
            <p:nvSpPr>
              <p:cNvPr id="39951" name="Freeform 12"/>
              <p:cNvSpPr>
                <a:spLocks/>
              </p:cNvSpPr>
              <p:nvPr/>
            </p:nvSpPr>
            <p:spPr bwMode="auto">
              <a:xfrm>
                <a:off x="5124" y="1200"/>
                <a:ext cx="169" cy="192"/>
              </a:xfrm>
              <a:custGeom>
                <a:avLst/>
                <a:gdLst>
                  <a:gd name="T0" fmla="*/ 52 w 169"/>
                  <a:gd name="T1" fmla="*/ 12 h 192"/>
                  <a:gd name="T2" fmla="*/ 99 w 169"/>
                  <a:gd name="T3" fmla="*/ 0 h 192"/>
                  <a:gd name="T4" fmla="*/ 157 w 169"/>
                  <a:gd name="T5" fmla="*/ 17 h 192"/>
                  <a:gd name="T6" fmla="*/ 169 w 169"/>
                  <a:gd name="T7" fmla="*/ 58 h 192"/>
                  <a:gd name="T8" fmla="*/ 163 w 169"/>
                  <a:gd name="T9" fmla="*/ 111 h 192"/>
                  <a:gd name="T10" fmla="*/ 134 w 169"/>
                  <a:gd name="T11" fmla="*/ 145 h 192"/>
                  <a:gd name="T12" fmla="*/ 93 w 169"/>
                  <a:gd name="T13" fmla="*/ 151 h 192"/>
                  <a:gd name="T14" fmla="*/ 52 w 169"/>
                  <a:gd name="T15" fmla="*/ 151 h 192"/>
                  <a:gd name="T16" fmla="*/ 34 w 169"/>
                  <a:gd name="T17" fmla="*/ 169 h 192"/>
                  <a:gd name="T18" fmla="*/ 34 w 169"/>
                  <a:gd name="T19" fmla="*/ 180 h 192"/>
                  <a:gd name="T20" fmla="*/ 23 w 169"/>
                  <a:gd name="T21" fmla="*/ 192 h 192"/>
                  <a:gd name="T22" fmla="*/ 0 w 169"/>
                  <a:gd name="T23" fmla="*/ 186 h 192"/>
                  <a:gd name="T24" fmla="*/ 5 w 169"/>
                  <a:gd name="T25" fmla="*/ 157 h 192"/>
                  <a:gd name="T26" fmla="*/ 23 w 169"/>
                  <a:gd name="T27" fmla="*/ 134 h 192"/>
                  <a:gd name="T28" fmla="*/ 58 w 169"/>
                  <a:gd name="T29" fmla="*/ 116 h 192"/>
                  <a:gd name="T30" fmla="*/ 93 w 169"/>
                  <a:gd name="T31" fmla="*/ 122 h 192"/>
                  <a:gd name="T32" fmla="*/ 122 w 169"/>
                  <a:gd name="T33" fmla="*/ 116 h 192"/>
                  <a:gd name="T34" fmla="*/ 139 w 169"/>
                  <a:gd name="T35" fmla="*/ 87 h 192"/>
                  <a:gd name="T36" fmla="*/ 139 w 169"/>
                  <a:gd name="T37" fmla="*/ 52 h 192"/>
                  <a:gd name="T38" fmla="*/ 122 w 169"/>
                  <a:gd name="T39" fmla="*/ 35 h 192"/>
                  <a:gd name="T40" fmla="*/ 99 w 169"/>
                  <a:gd name="T41" fmla="*/ 35 h 192"/>
                  <a:gd name="T42" fmla="*/ 75 w 169"/>
                  <a:gd name="T43" fmla="*/ 41 h 192"/>
                  <a:gd name="T44" fmla="*/ 58 w 169"/>
                  <a:gd name="T45" fmla="*/ 52 h 192"/>
                  <a:gd name="T46" fmla="*/ 40 w 169"/>
                  <a:gd name="T47" fmla="*/ 41 h 192"/>
                  <a:gd name="T48" fmla="*/ 52 w 169"/>
                  <a:gd name="T49" fmla="*/ 12 h 19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69"/>
                  <a:gd name="T76" fmla="*/ 0 h 192"/>
                  <a:gd name="T77" fmla="*/ 169 w 169"/>
                  <a:gd name="T78" fmla="*/ 192 h 19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69" h="192">
                    <a:moveTo>
                      <a:pt x="52" y="12"/>
                    </a:moveTo>
                    <a:lnTo>
                      <a:pt x="99" y="0"/>
                    </a:lnTo>
                    <a:lnTo>
                      <a:pt x="157" y="17"/>
                    </a:lnTo>
                    <a:lnTo>
                      <a:pt x="169" y="58"/>
                    </a:lnTo>
                    <a:lnTo>
                      <a:pt x="163" y="111"/>
                    </a:lnTo>
                    <a:lnTo>
                      <a:pt x="134" y="145"/>
                    </a:lnTo>
                    <a:lnTo>
                      <a:pt x="93" y="151"/>
                    </a:lnTo>
                    <a:lnTo>
                      <a:pt x="52" y="151"/>
                    </a:lnTo>
                    <a:lnTo>
                      <a:pt x="34" y="169"/>
                    </a:lnTo>
                    <a:lnTo>
                      <a:pt x="34" y="180"/>
                    </a:lnTo>
                    <a:lnTo>
                      <a:pt x="23" y="192"/>
                    </a:lnTo>
                    <a:lnTo>
                      <a:pt x="0" y="186"/>
                    </a:lnTo>
                    <a:lnTo>
                      <a:pt x="5" y="157"/>
                    </a:lnTo>
                    <a:lnTo>
                      <a:pt x="23" y="134"/>
                    </a:lnTo>
                    <a:lnTo>
                      <a:pt x="58" y="116"/>
                    </a:lnTo>
                    <a:lnTo>
                      <a:pt x="93" y="122"/>
                    </a:lnTo>
                    <a:lnTo>
                      <a:pt x="122" y="116"/>
                    </a:lnTo>
                    <a:lnTo>
                      <a:pt x="139" y="87"/>
                    </a:lnTo>
                    <a:lnTo>
                      <a:pt x="139" y="52"/>
                    </a:lnTo>
                    <a:lnTo>
                      <a:pt x="122" y="35"/>
                    </a:lnTo>
                    <a:lnTo>
                      <a:pt x="99" y="35"/>
                    </a:lnTo>
                    <a:lnTo>
                      <a:pt x="75" y="41"/>
                    </a:lnTo>
                    <a:lnTo>
                      <a:pt x="58" y="52"/>
                    </a:lnTo>
                    <a:lnTo>
                      <a:pt x="40" y="41"/>
                    </a:lnTo>
                    <a:lnTo>
                      <a:pt x="52" y="12"/>
                    </a:lnTo>
                    <a:close/>
                  </a:path>
                </a:pathLst>
              </a:custGeom>
              <a:solidFill>
                <a:schemeClr val="tx1"/>
              </a:solidFill>
              <a:ln w="9525">
                <a:noFill/>
                <a:round/>
                <a:headEnd/>
                <a:tailEnd/>
              </a:ln>
            </p:spPr>
            <p:txBody>
              <a:bodyPr/>
              <a:lstStyle/>
              <a:p>
                <a:endParaRPr lang="fr-FR"/>
              </a:p>
            </p:txBody>
          </p:sp>
          <p:sp>
            <p:nvSpPr>
              <p:cNvPr id="39952" name="Oval 13"/>
              <p:cNvSpPr>
                <a:spLocks noChangeArrowheads="1"/>
              </p:cNvSpPr>
              <p:nvPr/>
            </p:nvSpPr>
            <p:spPr bwMode="auto">
              <a:xfrm>
                <a:off x="5083" y="1416"/>
                <a:ext cx="49" cy="48"/>
              </a:xfrm>
              <a:prstGeom prst="ellipse">
                <a:avLst/>
              </a:prstGeom>
              <a:solidFill>
                <a:schemeClr val="tx1"/>
              </a:solidFill>
              <a:ln w="9525">
                <a:noFill/>
                <a:round/>
                <a:headEnd/>
                <a:tailEnd/>
              </a:ln>
            </p:spPr>
            <p:txBody>
              <a:bodyPr/>
              <a:lstStyle/>
              <a:p>
                <a:endParaRPr lang="fr-FR"/>
              </a:p>
            </p:txBody>
          </p:sp>
        </p:grpSp>
      </p:grpSp>
      <p:sp>
        <p:nvSpPr>
          <p:cNvPr id="19" name="Rectangle 18"/>
          <p:cNvSpPr>
            <a:spLocks/>
          </p:cNvSpPr>
          <p:nvPr/>
        </p:nvSpPr>
        <p:spPr bwMode="auto">
          <a:xfrm rot="-5400000">
            <a:off x="-390174" y="5688256"/>
            <a:ext cx="1418465" cy="492443"/>
          </a:xfrm>
          <a:prstGeom prst="rect">
            <a:avLst/>
          </a:prstGeom>
          <a:noFill/>
          <a:ln w="9525">
            <a:noFill/>
            <a:miter lim="800000"/>
            <a:headEnd/>
            <a:tailEnd/>
          </a:ln>
        </p:spPr>
        <p:txBody>
          <a:bodyPr wrap="none" lIns="0" tIns="0" rIns="0" bIns="0" anchor="ctr">
            <a:spAutoFit/>
          </a:bodyPr>
          <a:lstStyle/>
          <a:p>
            <a:pPr algn="ctr"/>
            <a:r>
              <a:rPr lang="fr-FR" sz="3200" dirty="0" smtClean="0">
                <a:solidFill>
                  <a:srgbClr val="AFAFAF"/>
                </a:solidFill>
                <a:latin typeface="Calibri" pitchFamily="34" charset="0"/>
                <a:ea typeface="Gill Sans"/>
                <a:cs typeface="Gill Sans"/>
              </a:rPr>
              <a:t>Contenu</a:t>
            </a:r>
            <a:endParaRPr lang="fr-FR" sz="3200" dirty="0">
              <a:solidFill>
                <a:srgbClr val="AFAFAF"/>
              </a:solidFill>
              <a:latin typeface="Calibri" pitchFamily="34" charset="0"/>
              <a:ea typeface="Gill Sans"/>
              <a:cs typeface="Gill Sans"/>
            </a:endParaRPr>
          </a:p>
        </p:txBody>
      </p:sp>
      <p:sp>
        <p:nvSpPr>
          <p:cNvPr id="22" name="ZoneTexte 21"/>
          <p:cNvSpPr txBox="1"/>
          <p:nvPr/>
        </p:nvSpPr>
        <p:spPr>
          <a:xfrm rot="16200000">
            <a:off x="-24738" y="2239261"/>
            <a:ext cx="1928827" cy="307777"/>
          </a:xfrm>
          <a:prstGeom prst="rect">
            <a:avLst/>
          </a:prstGeom>
          <a:noFill/>
        </p:spPr>
        <p:txBody>
          <a:bodyPr wrap="square" rtlCol="0">
            <a:spAutoFit/>
          </a:bodyPr>
          <a:lstStyle/>
          <a:p>
            <a:r>
              <a:rPr lang="fr-FR" sz="1400" dirty="0" smtClean="0">
                <a:solidFill>
                  <a:schemeClr val="bg1"/>
                </a:solidFill>
                <a:latin typeface="Rockwell"/>
              </a:rPr>
              <a:t>CC by </a:t>
            </a:r>
            <a:r>
              <a:rPr lang="fr-FR" sz="1400" dirty="0" err="1" smtClean="0">
                <a:solidFill>
                  <a:schemeClr val="bg1"/>
                </a:solidFill>
                <a:latin typeface="Rockwell"/>
              </a:rPr>
              <a:t>nc</a:t>
            </a:r>
            <a:r>
              <a:rPr lang="fr-FR" sz="1400" dirty="0" smtClean="0">
                <a:solidFill>
                  <a:schemeClr val="bg1"/>
                </a:solidFill>
                <a:latin typeface="Rockwell"/>
              </a:rPr>
              <a:t> sa - </a:t>
            </a:r>
            <a:r>
              <a:rPr lang="fr-FR" sz="1400" dirty="0" err="1" smtClean="0">
                <a:solidFill>
                  <a:schemeClr val="bg1"/>
                </a:solidFill>
                <a:latin typeface="Rockwell"/>
              </a:rPr>
              <a:t>gadl</a:t>
            </a:r>
            <a:endParaRPr lang="fr-FR" sz="1400" dirty="0">
              <a:solidFill>
                <a:schemeClr val="bg1"/>
              </a:solidFill>
            </a:endParaRPr>
          </a:p>
        </p:txBody>
      </p:sp>
    </p:spTree>
  </p:cSld>
  <p:clrMapOvr>
    <a:masterClrMapping/>
  </p:clrMapOvr>
  <p:transition spd="slow">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1"/>
          <p:cNvSpPr>
            <a:spLocks noGrp="1" noChangeArrowheads="1"/>
          </p:cNvSpPr>
          <p:nvPr>
            <p:ph type="title"/>
          </p:nvPr>
        </p:nvSpPr>
        <p:spPr>
          <a:xfrm>
            <a:off x="457200" y="253536"/>
            <a:ext cx="7329510" cy="1143000"/>
          </a:xfrm>
        </p:spPr>
        <p:txBody>
          <a:bodyPr/>
          <a:lstStyle/>
          <a:p>
            <a:pPr eaLnBrk="1" hangingPunct="1"/>
            <a:r>
              <a:rPr lang="fr-FR" dirty="0" smtClean="0"/>
              <a:t>Quel contexte ?</a:t>
            </a:r>
          </a:p>
        </p:txBody>
      </p:sp>
      <p:sp>
        <p:nvSpPr>
          <p:cNvPr id="9" name="Espace réservé du numéro de diapositive 8"/>
          <p:cNvSpPr>
            <a:spLocks noGrp="1"/>
          </p:cNvSpPr>
          <p:nvPr>
            <p:ph type="sldNum" sz="quarter" idx="12"/>
          </p:nvPr>
        </p:nvSpPr>
        <p:spPr/>
        <p:txBody>
          <a:bodyPr/>
          <a:lstStyle/>
          <a:p>
            <a:pPr>
              <a:defRPr/>
            </a:pPr>
            <a:fld id="{D1314E69-2B9C-4D85-B2F2-64165837F46C}" type="slidenum">
              <a:rPr lang="fr-FR"/>
              <a:pPr>
                <a:defRPr/>
              </a:pPr>
              <a:t>26</a:t>
            </a:fld>
            <a:endParaRPr lang="fr-FR" dirty="0"/>
          </a:p>
        </p:txBody>
      </p:sp>
      <p:sp>
        <p:nvSpPr>
          <p:cNvPr id="25" name="Espace réservé du pied de page 24"/>
          <p:cNvSpPr>
            <a:spLocks noGrp="1"/>
          </p:cNvSpPr>
          <p:nvPr>
            <p:ph type="ftr" sz="quarter" idx="11"/>
          </p:nvPr>
        </p:nvSpPr>
        <p:spPr/>
        <p:txBody>
          <a:bodyPr/>
          <a:lstStyle/>
          <a:p>
            <a:pPr>
              <a:defRPr/>
            </a:pPr>
            <a:r>
              <a:rPr lang="fr-FR" smtClean="0"/>
              <a:t>AG - ISARA-Lyon</a:t>
            </a:r>
            <a:endParaRPr lang="fr-FR" dirty="0"/>
          </a:p>
        </p:txBody>
      </p:sp>
      <p:pic>
        <p:nvPicPr>
          <p:cNvPr id="26" name="Picture 16"/>
          <p:cNvPicPr>
            <a:picLocks noChangeAspect="1" noChangeArrowheads="1"/>
          </p:cNvPicPr>
          <p:nvPr/>
        </p:nvPicPr>
        <p:blipFill>
          <a:blip r:embed="rId3"/>
          <a:srcRect t="-160"/>
          <a:stretch>
            <a:fillRect/>
          </a:stretch>
        </p:blipFill>
        <p:spPr bwMode="auto">
          <a:xfrm>
            <a:off x="576921" y="2071678"/>
            <a:ext cx="7995607" cy="3352813"/>
          </a:xfrm>
          <a:prstGeom prst="rect">
            <a:avLst/>
          </a:prstGeom>
          <a:ln>
            <a:noFill/>
          </a:ln>
          <a:effectLst>
            <a:softEdge rad="112500"/>
          </a:effectLst>
        </p:spPr>
      </p:pic>
      <p:grpSp>
        <p:nvGrpSpPr>
          <p:cNvPr id="47118" name="Groupe 16"/>
          <p:cNvGrpSpPr>
            <a:grpSpLocks/>
          </p:cNvGrpSpPr>
          <p:nvPr/>
        </p:nvGrpSpPr>
        <p:grpSpPr bwMode="auto">
          <a:xfrm>
            <a:off x="8001024" y="571492"/>
            <a:ext cx="477837" cy="1785938"/>
            <a:chOff x="7451725" y="1905000"/>
            <a:chExt cx="977900" cy="3584575"/>
          </a:xfrm>
        </p:grpSpPr>
        <p:grpSp>
          <p:nvGrpSpPr>
            <p:cNvPr id="47119" name="Group 11"/>
            <p:cNvGrpSpPr>
              <a:grpSpLocks/>
            </p:cNvGrpSpPr>
            <p:nvPr/>
          </p:nvGrpSpPr>
          <p:grpSpPr bwMode="auto">
            <a:xfrm>
              <a:off x="7451731" y="2571751"/>
              <a:ext cx="977902" cy="2917826"/>
              <a:chOff x="4272" y="1381"/>
              <a:chExt cx="916" cy="2296"/>
            </a:xfrm>
          </p:grpSpPr>
          <p:sp>
            <p:nvSpPr>
              <p:cNvPr id="47123" name="Freeform 5"/>
              <p:cNvSpPr>
                <a:spLocks/>
              </p:cNvSpPr>
              <p:nvPr/>
            </p:nvSpPr>
            <p:spPr bwMode="auto">
              <a:xfrm>
                <a:off x="4505" y="1471"/>
                <a:ext cx="538" cy="525"/>
              </a:xfrm>
              <a:custGeom>
                <a:avLst/>
                <a:gdLst>
                  <a:gd name="T0" fmla="*/ 164 w 538"/>
                  <a:gd name="T1" fmla="*/ 222 h 525"/>
                  <a:gd name="T2" fmla="*/ 211 w 538"/>
                  <a:gd name="T3" fmla="*/ 152 h 525"/>
                  <a:gd name="T4" fmla="*/ 263 w 538"/>
                  <a:gd name="T5" fmla="*/ 100 h 525"/>
                  <a:gd name="T6" fmla="*/ 316 w 538"/>
                  <a:gd name="T7" fmla="*/ 35 h 525"/>
                  <a:gd name="T8" fmla="*/ 380 w 538"/>
                  <a:gd name="T9" fmla="*/ 6 h 525"/>
                  <a:gd name="T10" fmla="*/ 432 w 538"/>
                  <a:gd name="T11" fmla="*/ 0 h 525"/>
                  <a:gd name="T12" fmla="*/ 485 w 538"/>
                  <a:gd name="T13" fmla="*/ 17 h 525"/>
                  <a:gd name="T14" fmla="*/ 514 w 538"/>
                  <a:gd name="T15" fmla="*/ 59 h 525"/>
                  <a:gd name="T16" fmla="*/ 538 w 538"/>
                  <a:gd name="T17" fmla="*/ 135 h 525"/>
                  <a:gd name="T18" fmla="*/ 531 w 538"/>
                  <a:gd name="T19" fmla="*/ 216 h 525"/>
                  <a:gd name="T20" fmla="*/ 508 w 538"/>
                  <a:gd name="T21" fmla="*/ 286 h 525"/>
                  <a:gd name="T22" fmla="*/ 450 w 538"/>
                  <a:gd name="T23" fmla="*/ 368 h 525"/>
                  <a:gd name="T24" fmla="*/ 386 w 538"/>
                  <a:gd name="T25" fmla="*/ 426 h 525"/>
                  <a:gd name="T26" fmla="*/ 316 w 538"/>
                  <a:gd name="T27" fmla="*/ 478 h 525"/>
                  <a:gd name="T28" fmla="*/ 240 w 538"/>
                  <a:gd name="T29" fmla="*/ 513 h 525"/>
                  <a:gd name="T30" fmla="*/ 176 w 538"/>
                  <a:gd name="T31" fmla="*/ 525 h 525"/>
                  <a:gd name="T32" fmla="*/ 147 w 538"/>
                  <a:gd name="T33" fmla="*/ 508 h 525"/>
                  <a:gd name="T34" fmla="*/ 123 w 538"/>
                  <a:gd name="T35" fmla="*/ 438 h 525"/>
                  <a:gd name="T36" fmla="*/ 129 w 538"/>
                  <a:gd name="T37" fmla="*/ 345 h 525"/>
                  <a:gd name="T38" fmla="*/ 17 w 538"/>
                  <a:gd name="T39" fmla="*/ 350 h 525"/>
                  <a:gd name="T40" fmla="*/ 0 w 538"/>
                  <a:gd name="T41" fmla="*/ 333 h 525"/>
                  <a:gd name="T42" fmla="*/ 17 w 538"/>
                  <a:gd name="T43" fmla="*/ 298 h 525"/>
                  <a:gd name="T44" fmla="*/ 135 w 538"/>
                  <a:gd name="T45" fmla="*/ 292 h 525"/>
                  <a:gd name="T46" fmla="*/ 164 w 538"/>
                  <a:gd name="T47" fmla="*/ 222 h 52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38"/>
                  <a:gd name="T73" fmla="*/ 0 h 525"/>
                  <a:gd name="T74" fmla="*/ 538 w 538"/>
                  <a:gd name="T75" fmla="*/ 525 h 52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38" h="525">
                    <a:moveTo>
                      <a:pt x="164" y="222"/>
                    </a:moveTo>
                    <a:lnTo>
                      <a:pt x="211" y="152"/>
                    </a:lnTo>
                    <a:lnTo>
                      <a:pt x="263" y="100"/>
                    </a:lnTo>
                    <a:lnTo>
                      <a:pt x="316" y="35"/>
                    </a:lnTo>
                    <a:lnTo>
                      <a:pt x="380" y="6"/>
                    </a:lnTo>
                    <a:lnTo>
                      <a:pt x="432" y="0"/>
                    </a:lnTo>
                    <a:lnTo>
                      <a:pt x="485" y="17"/>
                    </a:lnTo>
                    <a:lnTo>
                      <a:pt x="514" y="59"/>
                    </a:lnTo>
                    <a:lnTo>
                      <a:pt x="538" y="135"/>
                    </a:lnTo>
                    <a:lnTo>
                      <a:pt x="531" y="216"/>
                    </a:lnTo>
                    <a:lnTo>
                      <a:pt x="508" y="286"/>
                    </a:lnTo>
                    <a:lnTo>
                      <a:pt x="450" y="368"/>
                    </a:lnTo>
                    <a:lnTo>
                      <a:pt x="386" y="426"/>
                    </a:lnTo>
                    <a:lnTo>
                      <a:pt x="316" y="478"/>
                    </a:lnTo>
                    <a:lnTo>
                      <a:pt x="240" y="513"/>
                    </a:lnTo>
                    <a:lnTo>
                      <a:pt x="176" y="525"/>
                    </a:lnTo>
                    <a:lnTo>
                      <a:pt x="147" y="508"/>
                    </a:lnTo>
                    <a:lnTo>
                      <a:pt x="123" y="438"/>
                    </a:lnTo>
                    <a:lnTo>
                      <a:pt x="129" y="345"/>
                    </a:lnTo>
                    <a:lnTo>
                      <a:pt x="17" y="350"/>
                    </a:lnTo>
                    <a:lnTo>
                      <a:pt x="0" y="333"/>
                    </a:lnTo>
                    <a:lnTo>
                      <a:pt x="17" y="298"/>
                    </a:lnTo>
                    <a:lnTo>
                      <a:pt x="135" y="292"/>
                    </a:lnTo>
                    <a:lnTo>
                      <a:pt x="164" y="222"/>
                    </a:lnTo>
                    <a:close/>
                  </a:path>
                </a:pathLst>
              </a:custGeom>
              <a:solidFill>
                <a:schemeClr val="tx1"/>
              </a:solidFill>
              <a:ln w="9525">
                <a:noFill/>
                <a:round/>
                <a:headEnd/>
                <a:tailEnd/>
              </a:ln>
            </p:spPr>
            <p:txBody>
              <a:bodyPr/>
              <a:lstStyle/>
              <a:p>
                <a:endParaRPr lang="fr-FR"/>
              </a:p>
            </p:txBody>
          </p:sp>
          <p:sp>
            <p:nvSpPr>
              <p:cNvPr id="47124" name="Freeform 6"/>
              <p:cNvSpPr>
                <a:spLocks/>
              </p:cNvSpPr>
              <p:nvPr/>
            </p:nvSpPr>
            <p:spPr bwMode="auto">
              <a:xfrm>
                <a:off x="4476" y="2024"/>
                <a:ext cx="373" cy="772"/>
              </a:xfrm>
              <a:custGeom>
                <a:avLst/>
                <a:gdLst>
                  <a:gd name="T0" fmla="*/ 106 w 373"/>
                  <a:gd name="T1" fmla="*/ 65 h 772"/>
                  <a:gd name="T2" fmla="*/ 158 w 373"/>
                  <a:gd name="T3" fmla="*/ 18 h 772"/>
                  <a:gd name="T4" fmla="*/ 239 w 373"/>
                  <a:gd name="T5" fmla="*/ 0 h 772"/>
                  <a:gd name="T6" fmla="*/ 309 w 373"/>
                  <a:gd name="T7" fmla="*/ 12 h 772"/>
                  <a:gd name="T8" fmla="*/ 361 w 373"/>
                  <a:gd name="T9" fmla="*/ 59 h 772"/>
                  <a:gd name="T10" fmla="*/ 373 w 373"/>
                  <a:gd name="T11" fmla="*/ 94 h 772"/>
                  <a:gd name="T12" fmla="*/ 373 w 373"/>
                  <a:gd name="T13" fmla="*/ 141 h 772"/>
                  <a:gd name="T14" fmla="*/ 350 w 373"/>
                  <a:gd name="T15" fmla="*/ 182 h 772"/>
                  <a:gd name="T16" fmla="*/ 309 w 373"/>
                  <a:gd name="T17" fmla="*/ 252 h 772"/>
                  <a:gd name="T18" fmla="*/ 292 w 373"/>
                  <a:gd name="T19" fmla="*/ 334 h 772"/>
                  <a:gd name="T20" fmla="*/ 286 w 373"/>
                  <a:gd name="T21" fmla="*/ 403 h 772"/>
                  <a:gd name="T22" fmla="*/ 303 w 373"/>
                  <a:gd name="T23" fmla="*/ 479 h 772"/>
                  <a:gd name="T24" fmla="*/ 350 w 373"/>
                  <a:gd name="T25" fmla="*/ 549 h 772"/>
                  <a:gd name="T26" fmla="*/ 367 w 373"/>
                  <a:gd name="T27" fmla="*/ 619 h 772"/>
                  <a:gd name="T28" fmla="*/ 361 w 373"/>
                  <a:gd name="T29" fmla="*/ 683 h 772"/>
                  <a:gd name="T30" fmla="*/ 327 w 373"/>
                  <a:gd name="T31" fmla="*/ 737 h 772"/>
                  <a:gd name="T32" fmla="*/ 280 w 373"/>
                  <a:gd name="T33" fmla="*/ 766 h 772"/>
                  <a:gd name="T34" fmla="*/ 222 w 373"/>
                  <a:gd name="T35" fmla="*/ 772 h 772"/>
                  <a:gd name="T36" fmla="*/ 152 w 373"/>
                  <a:gd name="T37" fmla="*/ 772 h 772"/>
                  <a:gd name="T38" fmla="*/ 100 w 373"/>
                  <a:gd name="T39" fmla="*/ 742 h 772"/>
                  <a:gd name="T40" fmla="*/ 46 w 373"/>
                  <a:gd name="T41" fmla="*/ 654 h 772"/>
                  <a:gd name="T42" fmla="*/ 12 w 373"/>
                  <a:gd name="T43" fmla="*/ 578 h 772"/>
                  <a:gd name="T44" fmla="*/ 0 w 373"/>
                  <a:gd name="T45" fmla="*/ 462 h 772"/>
                  <a:gd name="T46" fmla="*/ 12 w 373"/>
                  <a:gd name="T47" fmla="*/ 357 h 772"/>
                  <a:gd name="T48" fmla="*/ 35 w 373"/>
                  <a:gd name="T49" fmla="*/ 246 h 772"/>
                  <a:gd name="T50" fmla="*/ 71 w 373"/>
                  <a:gd name="T51" fmla="*/ 135 h 772"/>
                  <a:gd name="T52" fmla="*/ 106 w 373"/>
                  <a:gd name="T53" fmla="*/ 65 h 77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73"/>
                  <a:gd name="T82" fmla="*/ 0 h 772"/>
                  <a:gd name="T83" fmla="*/ 373 w 373"/>
                  <a:gd name="T84" fmla="*/ 772 h 77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73" h="772">
                    <a:moveTo>
                      <a:pt x="106" y="65"/>
                    </a:moveTo>
                    <a:lnTo>
                      <a:pt x="158" y="18"/>
                    </a:lnTo>
                    <a:lnTo>
                      <a:pt x="239" y="0"/>
                    </a:lnTo>
                    <a:lnTo>
                      <a:pt x="309" y="12"/>
                    </a:lnTo>
                    <a:lnTo>
                      <a:pt x="361" y="59"/>
                    </a:lnTo>
                    <a:lnTo>
                      <a:pt x="373" y="94"/>
                    </a:lnTo>
                    <a:lnTo>
                      <a:pt x="373" y="141"/>
                    </a:lnTo>
                    <a:lnTo>
                      <a:pt x="350" y="182"/>
                    </a:lnTo>
                    <a:lnTo>
                      <a:pt x="309" y="252"/>
                    </a:lnTo>
                    <a:lnTo>
                      <a:pt x="292" y="334"/>
                    </a:lnTo>
                    <a:lnTo>
                      <a:pt x="286" y="403"/>
                    </a:lnTo>
                    <a:lnTo>
                      <a:pt x="303" y="479"/>
                    </a:lnTo>
                    <a:lnTo>
                      <a:pt x="350" y="549"/>
                    </a:lnTo>
                    <a:lnTo>
                      <a:pt x="367" y="619"/>
                    </a:lnTo>
                    <a:lnTo>
                      <a:pt x="361" y="683"/>
                    </a:lnTo>
                    <a:lnTo>
                      <a:pt x="327" y="737"/>
                    </a:lnTo>
                    <a:lnTo>
                      <a:pt x="280" y="766"/>
                    </a:lnTo>
                    <a:lnTo>
                      <a:pt x="222" y="772"/>
                    </a:lnTo>
                    <a:lnTo>
                      <a:pt x="152" y="772"/>
                    </a:lnTo>
                    <a:lnTo>
                      <a:pt x="100" y="742"/>
                    </a:lnTo>
                    <a:lnTo>
                      <a:pt x="46" y="654"/>
                    </a:lnTo>
                    <a:lnTo>
                      <a:pt x="12" y="578"/>
                    </a:lnTo>
                    <a:lnTo>
                      <a:pt x="0" y="462"/>
                    </a:lnTo>
                    <a:lnTo>
                      <a:pt x="12" y="357"/>
                    </a:lnTo>
                    <a:lnTo>
                      <a:pt x="35" y="246"/>
                    </a:lnTo>
                    <a:lnTo>
                      <a:pt x="71" y="135"/>
                    </a:lnTo>
                    <a:lnTo>
                      <a:pt x="106" y="65"/>
                    </a:lnTo>
                    <a:close/>
                  </a:path>
                </a:pathLst>
              </a:custGeom>
              <a:solidFill>
                <a:schemeClr val="tx1"/>
              </a:solidFill>
              <a:ln w="9525">
                <a:noFill/>
                <a:round/>
                <a:headEnd/>
                <a:tailEnd/>
              </a:ln>
            </p:spPr>
            <p:txBody>
              <a:bodyPr/>
              <a:lstStyle/>
              <a:p>
                <a:endParaRPr lang="fr-FR"/>
              </a:p>
            </p:txBody>
          </p:sp>
          <p:sp>
            <p:nvSpPr>
              <p:cNvPr id="47125" name="Freeform 7"/>
              <p:cNvSpPr>
                <a:spLocks/>
              </p:cNvSpPr>
              <p:nvPr/>
            </p:nvSpPr>
            <p:spPr bwMode="auto">
              <a:xfrm>
                <a:off x="4774" y="2049"/>
                <a:ext cx="414" cy="694"/>
              </a:xfrm>
              <a:custGeom>
                <a:avLst/>
                <a:gdLst>
                  <a:gd name="T0" fmla="*/ 0 w 414"/>
                  <a:gd name="T1" fmla="*/ 34 h 694"/>
                  <a:gd name="T2" fmla="*/ 5 w 414"/>
                  <a:gd name="T3" fmla="*/ 5 h 694"/>
                  <a:gd name="T4" fmla="*/ 69 w 414"/>
                  <a:gd name="T5" fmla="*/ 0 h 694"/>
                  <a:gd name="T6" fmla="*/ 104 w 414"/>
                  <a:gd name="T7" fmla="*/ 29 h 694"/>
                  <a:gd name="T8" fmla="*/ 157 w 414"/>
                  <a:gd name="T9" fmla="*/ 105 h 694"/>
                  <a:gd name="T10" fmla="*/ 226 w 414"/>
                  <a:gd name="T11" fmla="*/ 204 h 694"/>
                  <a:gd name="T12" fmla="*/ 291 w 414"/>
                  <a:gd name="T13" fmla="*/ 274 h 694"/>
                  <a:gd name="T14" fmla="*/ 408 w 414"/>
                  <a:gd name="T15" fmla="*/ 402 h 694"/>
                  <a:gd name="T16" fmla="*/ 414 w 414"/>
                  <a:gd name="T17" fmla="*/ 431 h 694"/>
                  <a:gd name="T18" fmla="*/ 390 w 414"/>
                  <a:gd name="T19" fmla="*/ 449 h 694"/>
                  <a:gd name="T20" fmla="*/ 332 w 414"/>
                  <a:gd name="T21" fmla="*/ 472 h 694"/>
                  <a:gd name="T22" fmla="*/ 250 w 414"/>
                  <a:gd name="T23" fmla="*/ 490 h 694"/>
                  <a:gd name="T24" fmla="*/ 151 w 414"/>
                  <a:gd name="T25" fmla="*/ 496 h 694"/>
                  <a:gd name="T26" fmla="*/ 116 w 414"/>
                  <a:gd name="T27" fmla="*/ 501 h 694"/>
                  <a:gd name="T28" fmla="*/ 104 w 414"/>
                  <a:gd name="T29" fmla="*/ 525 h 694"/>
                  <a:gd name="T30" fmla="*/ 127 w 414"/>
                  <a:gd name="T31" fmla="*/ 565 h 694"/>
                  <a:gd name="T32" fmla="*/ 209 w 414"/>
                  <a:gd name="T33" fmla="*/ 635 h 694"/>
                  <a:gd name="T34" fmla="*/ 268 w 414"/>
                  <a:gd name="T35" fmla="*/ 653 h 694"/>
                  <a:gd name="T36" fmla="*/ 280 w 414"/>
                  <a:gd name="T37" fmla="*/ 676 h 694"/>
                  <a:gd name="T38" fmla="*/ 255 w 414"/>
                  <a:gd name="T39" fmla="*/ 694 h 694"/>
                  <a:gd name="T40" fmla="*/ 203 w 414"/>
                  <a:gd name="T41" fmla="*/ 694 h 694"/>
                  <a:gd name="T42" fmla="*/ 133 w 414"/>
                  <a:gd name="T43" fmla="*/ 653 h 694"/>
                  <a:gd name="T44" fmla="*/ 75 w 414"/>
                  <a:gd name="T45" fmla="*/ 595 h 694"/>
                  <a:gd name="T46" fmla="*/ 40 w 414"/>
                  <a:gd name="T47" fmla="*/ 542 h 694"/>
                  <a:gd name="T48" fmla="*/ 40 w 414"/>
                  <a:gd name="T49" fmla="*/ 501 h 694"/>
                  <a:gd name="T50" fmla="*/ 63 w 414"/>
                  <a:gd name="T51" fmla="*/ 472 h 694"/>
                  <a:gd name="T52" fmla="*/ 98 w 414"/>
                  <a:gd name="T53" fmla="*/ 461 h 694"/>
                  <a:gd name="T54" fmla="*/ 151 w 414"/>
                  <a:gd name="T55" fmla="*/ 455 h 694"/>
                  <a:gd name="T56" fmla="*/ 209 w 414"/>
                  <a:gd name="T57" fmla="*/ 455 h 694"/>
                  <a:gd name="T58" fmla="*/ 280 w 414"/>
                  <a:gd name="T59" fmla="*/ 443 h 694"/>
                  <a:gd name="T60" fmla="*/ 315 w 414"/>
                  <a:gd name="T61" fmla="*/ 431 h 694"/>
                  <a:gd name="T62" fmla="*/ 332 w 414"/>
                  <a:gd name="T63" fmla="*/ 414 h 694"/>
                  <a:gd name="T64" fmla="*/ 326 w 414"/>
                  <a:gd name="T65" fmla="*/ 397 h 694"/>
                  <a:gd name="T66" fmla="*/ 274 w 414"/>
                  <a:gd name="T67" fmla="*/ 350 h 694"/>
                  <a:gd name="T68" fmla="*/ 191 w 414"/>
                  <a:gd name="T69" fmla="*/ 268 h 694"/>
                  <a:gd name="T70" fmla="*/ 116 w 414"/>
                  <a:gd name="T71" fmla="*/ 199 h 694"/>
                  <a:gd name="T72" fmla="*/ 34 w 414"/>
                  <a:gd name="T73" fmla="*/ 123 h 694"/>
                  <a:gd name="T74" fmla="*/ 5 w 414"/>
                  <a:gd name="T75" fmla="*/ 69 h 694"/>
                  <a:gd name="T76" fmla="*/ 0 w 414"/>
                  <a:gd name="T77" fmla="*/ 34 h 69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14"/>
                  <a:gd name="T118" fmla="*/ 0 h 694"/>
                  <a:gd name="T119" fmla="*/ 414 w 414"/>
                  <a:gd name="T120" fmla="*/ 694 h 69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14" h="694">
                    <a:moveTo>
                      <a:pt x="0" y="34"/>
                    </a:moveTo>
                    <a:lnTo>
                      <a:pt x="5" y="5"/>
                    </a:lnTo>
                    <a:lnTo>
                      <a:pt x="69" y="0"/>
                    </a:lnTo>
                    <a:lnTo>
                      <a:pt x="104" y="29"/>
                    </a:lnTo>
                    <a:lnTo>
                      <a:pt x="157" y="105"/>
                    </a:lnTo>
                    <a:lnTo>
                      <a:pt x="226" y="204"/>
                    </a:lnTo>
                    <a:lnTo>
                      <a:pt x="291" y="274"/>
                    </a:lnTo>
                    <a:lnTo>
                      <a:pt x="408" y="402"/>
                    </a:lnTo>
                    <a:lnTo>
                      <a:pt x="414" y="431"/>
                    </a:lnTo>
                    <a:lnTo>
                      <a:pt x="390" y="449"/>
                    </a:lnTo>
                    <a:lnTo>
                      <a:pt x="332" y="472"/>
                    </a:lnTo>
                    <a:lnTo>
                      <a:pt x="250" y="490"/>
                    </a:lnTo>
                    <a:lnTo>
                      <a:pt x="151" y="496"/>
                    </a:lnTo>
                    <a:lnTo>
                      <a:pt x="116" y="501"/>
                    </a:lnTo>
                    <a:lnTo>
                      <a:pt x="104" y="525"/>
                    </a:lnTo>
                    <a:lnTo>
                      <a:pt x="127" y="565"/>
                    </a:lnTo>
                    <a:lnTo>
                      <a:pt x="209" y="635"/>
                    </a:lnTo>
                    <a:lnTo>
                      <a:pt x="268" y="653"/>
                    </a:lnTo>
                    <a:lnTo>
                      <a:pt x="280" y="676"/>
                    </a:lnTo>
                    <a:lnTo>
                      <a:pt x="255" y="694"/>
                    </a:lnTo>
                    <a:lnTo>
                      <a:pt x="203" y="694"/>
                    </a:lnTo>
                    <a:lnTo>
                      <a:pt x="133" y="653"/>
                    </a:lnTo>
                    <a:lnTo>
                      <a:pt x="75" y="595"/>
                    </a:lnTo>
                    <a:lnTo>
                      <a:pt x="40" y="542"/>
                    </a:lnTo>
                    <a:lnTo>
                      <a:pt x="40" y="501"/>
                    </a:lnTo>
                    <a:lnTo>
                      <a:pt x="63" y="472"/>
                    </a:lnTo>
                    <a:lnTo>
                      <a:pt x="98" y="461"/>
                    </a:lnTo>
                    <a:lnTo>
                      <a:pt x="151" y="455"/>
                    </a:lnTo>
                    <a:lnTo>
                      <a:pt x="209" y="455"/>
                    </a:lnTo>
                    <a:lnTo>
                      <a:pt x="280" y="443"/>
                    </a:lnTo>
                    <a:lnTo>
                      <a:pt x="315" y="431"/>
                    </a:lnTo>
                    <a:lnTo>
                      <a:pt x="332" y="414"/>
                    </a:lnTo>
                    <a:lnTo>
                      <a:pt x="326" y="397"/>
                    </a:lnTo>
                    <a:lnTo>
                      <a:pt x="274" y="350"/>
                    </a:lnTo>
                    <a:lnTo>
                      <a:pt x="191" y="268"/>
                    </a:lnTo>
                    <a:lnTo>
                      <a:pt x="116" y="199"/>
                    </a:lnTo>
                    <a:lnTo>
                      <a:pt x="34" y="123"/>
                    </a:lnTo>
                    <a:lnTo>
                      <a:pt x="5" y="69"/>
                    </a:lnTo>
                    <a:lnTo>
                      <a:pt x="0" y="34"/>
                    </a:lnTo>
                    <a:close/>
                  </a:path>
                </a:pathLst>
              </a:custGeom>
              <a:solidFill>
                <a:schemeClr val="tx1"/>
              </a:solidFill>
              <a:ln w="9525">
                <a:noFill/>
                <a:round/>
                <a:headEnd/>
                <a:tailEnd/>
              </a:ln>
            </p:spPr>
            <p:txBody>
              <a:bodyPr/>
              <a:lstStyle/>
              <a:p>
                <a:endParaRPr lang="fr-FR"/>
              </a:p>
            </p:txBody>
          </p:sp>
          <p:sp>
            <p:nvSpPr>
              <p:cNvPr id="47126" name="Freeform 8"/>
              <p:cNvSpPr>
                <a:spLocks/>
              </p:cNvSpPr>
              <p:nvPr/>
            </p:nvSpPr>
            <p:spPr bwMode="auto">
              <a:xfrm>
                <a:off x="4505" y="2631"/>
                <a:ext cx="449" cy="1046"/>
              </a:xfrm>
              <a:custGeom>
                <a:avLst/>
                <a:gdLst>
                  <a:gd name="T0" fmla="*/ 222 w 449"/>
                  <a:gd name="T1" fmla="*/ 0 h 1046"/>
                  <a:gd name="T2" fmla="*/ 286 w 449"/>
                  <a:gd name="T3" fmla="*/ 12 h 1046"/>
                  <a:gd name="T4" fmla="*/ 315 w 449"/>
                  <a:gd name="T5" fmla="*/ 59 h 1046"/>
                  <a:gd name="T6" fmla="*/ 309 w 449"/>
                  <a:gd name="T7" fmla="*/ 170 h 1046"/>
                  <a:gd name="T8" fmla="*/ 298 w 449"/>
                  <a:gd name="T9" fmla="*/ 287 h 1046"/>
                  <a:gd name="T10" fmla="*/ 298 w 449"/>
                  <a:gd name="T11" fmla="*/ 409 h 1046"/>
                  <a:gd name="T12" fmla="*/ 356 w 449"/>
                  <a:gd name="T13" fmla="*/ 555 h 1046"/>
                  <a:gd name="T14" fmla="*/ 402 w 449"/>
                  <a:gd name="T15" fmla="*/ 660 h 1046"/>
                  <a:gd name="T16" fmla="*/ 426 w 449"/>
                  <a:gd name="T17" fmla="*/ 766 h 1046"/>
                  <a:gd name="T18" fmla="*/ 420 w 449"/>
                  <a:gd name="T19" fmla="*/ 859 h 1046"/>
                  <a:gd name="T20" fmla="*/ 420 w 449"/>
                  <a:gd name="T21" fmla="*/ 894 h 1046"/>
                  <a:gd name="T22" fmla="*/ 443 w 449"/>
                  <a:gd name="T23" fmla="*/ 929 h 1046"/>
                  <a:gd name="T24" fmla="*/ 449 w 449"/>
                  <a:gd name="T25" fmla="*/ 964 h 1046"/>
                  <a:gd name="T26" fmla="*/ 432 w 449"/>
                  <a:gd name="T27" fmla="*/ 981 h 1046"/>
                  <a:gd name="T28" fmla="*/ 385 w 449"/>
                  <a:gd name="T29" fmla="*/ 970 h 1046"/>
                  <a:gd name="T30" fmla="*/ 298 w 449"/>
                  <a:gd name="T31" fmla="*/ 958 h 1046"/>
                  <a:gd name="T32" fmla="*/ 193 w 449"/>
                  <a:gd name="T33" fmla="*/ 981 h 1046"/>
                  <a:gd name="T34" fmla="*/ 123 w 449"/>
                  <a:gd name="T35" fmla="*/ 1022 h 1046"/>
                  <a:gd name="T36" fmla="*/ 88 w 449"/>
                  <a:gd name="T37" fmla="*/ 1046 h 1046"/>
                  <a:gd name="T38" fmla="*/ 53 w 449"/>
                  <a:gd name="T39" fmla="*/ 1046 h 1046"/>
                  <a:gd name="T40" fmla="*/ 0 w 449"/>
                  <a:gd name="T41" fmla="*/ 970 h 1046"/>
                  <a:gd name="T42" fmla="*/ 6 w 449"/>
                  <a:gd name="T43" fmla="*/ 958 h 1046"/>
                  <a:gd name="T44" fmla="*/ 112 w 449"/>
                  <a:gd name="T45" fmla="*/ 923 h 1046"/>
                  <a:gd name="T46" fmla="*/ 234 w 449"/>
                  <a:gd name="T47" fmla="*/ 906 h 1046"/>
                  <a:gd name="T48" fmla="*/ 321 w 449"/>
                  <a:gd name="T49" fmla="*/ 900 h 1046"/>
                  <a:gd name="T50" fmla="*/ 373 w 449"/>
                  <a:gd name="T51" fmla="*/ 900 h 1046"/>
                  <a:gd name="T52" fmla="*/ 385 w 449"/>
                  <a:gd name="T53" fmla="*/ 865 h 1046"/>
                  <a:gd name="T54" fmla="*/ 368 w 449"/>
                  <a:gd name="T55" fmla="*/ 766 h 1046"/>
                  <a:gd name="T56" fmla="*/ 327 w 449"/>
                  <a:gd name="T57" fmla="*/ 660 h 1046"/>
                  <a:gd name="T58" fmla="*/ 263 w 449"/>
                  <a:gd name="T59" fmla="*/ 526 h 1046"/>
                  <a:gd name="T60" fmla="*/ 210 w 449"/>
                  <a:gd name="T61" fmla="*/ 409 h 1046"/>
                  <a:gd name="T62" fmla="*/ 187 w 449"/>
                  <a:gd name="T63" fmla="*/ 304 h 1046"/>
                  <a:gd name="T64" fmla="*/ 181 w 449"/>
                  <a:gd name="T65" fmla="*/ 188 h 1046"/>
                  <a:gd name="T66" fmla="*/ 181 w 449"/>
                  <a:gd name="T67" fmla="*/ 76 h 1046"/>
                  <a:gd name="T68" fmla="*/ 205 w 449"/>
                  <a:gd name="T69" fmla="*/ 30 h 1046"/>
                  <a:gd name="T70" fmla="*/ 222 w 449"/>
                  <a:gd name="T71" fmla="*/ 0 h 10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49"/>
                  <a:gd name="T109" fmla="*/ 0 h 1046"/>
                  <a:gd name="T110" fmla="*/ 449 w 449"/>
                  <a:gd name="T111" fmla="*/ 1046 h 10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49" h="1046">
                    <a:moveTo>
                      <a:pt x="222" y="0"/>
                    </a:moveTo>
                    <a:lnTo>
                      <a:pt x="286" y="12"/>
                    </a:lnTo>
                    <a:lnTo>
                      <a:pt x="315" y="59"/>
                    </a:lnTo>
                    <a:lnTo>
                      <a:pt x="309" y="170"/>
                    </a:lnTo>
                    <a:lnTo>
                      <a:pt x="298" y="287"/>
                    </a:lnTo>
                    <a:lnTo>
                      <a:pt x="298" y="409"/>
                    </a:lnTo>
                    <a:lnTo>
                      <a:pt x="356" y="555"/>
                    </a:lnTo>
                    <a:lnTo>
                      <a:pt x="402" y="660"/>
                    </a:lnTo>
                    <a:lnTo>
                      <a:pt x="426" y="766"/>
                    </a:lnTo>
                    <a:lnTo>
                      <a:pt x="420" y="859"/>
                    </a:lnTo>
                    <a:lnTo>
                      <a:pt x="420" y="894"/>
                    </a:lnTo>
                    <a:lnTo>
                      <a:pt x="443" y="929"/>
                    </a:lnTo>
                    <a:lnTo>
                      <a:pt x="449" y="964"/>
                    </a:lnTo>
                    <a:lnTo>
                      <a:pt x="432" y="981"/>
                    </a:lnTo>
                    <a:lnTo>
                      <a:pt x="385" y="970"/>
                    </a:lnTo>
                    <a:lnTo>
                      <a:pt x="298" y="958"/>
                    </a:lnTo>
                    <a:lnTo>
                      <a:pt x="193" y="981"/>
                    </a:lnTo>
                    <a:lnTo>
                      <a:pt x="123" y="1022"/>
                    </a:lnTo>
                    <a:lnTo>
                      <a:pt x="88" y="1046"/>
                    </a:lnTo>
                    <a:lnTo>
                      <a:pt x="53" y="1046"/>
                    </a:lnTo>
                    <a:lnTo>
                      <a:pt x="0" y="970"/>
                    </a:lnTo>
                    <a:lnTo>
                      <a:pt x="6" y="958"/>
                    </a:lnTo>
                    <a:lnTo>
                      <a:pt x="112" y="923"/>
                    </a:lnTo>
                    <a:lnTo>
                      <a:pt x="234" y="906"/>
                    </a:lnTo>
                    <a:lnTo>
                      <a:pt x="321" y="900"/>
                    </a:lnTo>
                    <a:lnTo>
                      <a:pt x="373" y="900"/>
                    </a:lnTo>
                    <a:lnTo>
                      <a:pt x="385" y="865"/>
                    </a:lnTo>
                    <a:lnTo>
                      <a:pt x="368" y="766"/>
                    </a:lnTo>
                    <a:lnTo>
                      <a:pt x="327" y="660"/>
                    </a:lnTo>
                    <a:lnTo>
                      <a:pt x="263" y="526"/>
                    </a:lnTo>
                    <a:lnTo>
                      <a:pt x="210" y="409"/>
                    </a:lnTo>
                    <a:lnTo>
                      <a:pt x="187" y="304"/>
                    </a:lnTo>
                    <a:lnTo>
                      <a:pt x="181" y="188"/>
                    </a:lnTo>
                    <a:lnTo>
                      <a:pt x="181" y="76"/>
                    </a:lnTo>
                    <a:lnTo>
                      <a:pt x="205" y="30"/>
                    </a:lnTo>
                    <a:lnTo>
                      <a:pt x="222" y="0"/>
                    </a:lnTo>
                    <a:close/>
                  </a:path>
                </a:pathLst>
              </a:custGeom>
              <a:solidFill>
                <a:schemeClr val="tx1"/>
              </a:solidFill>
              <a:ln w="9525">
                <a:noFill/>
                <a:round/>
                <a:headEnd/>
                <a:tailEnd/>
              </a:ln>
            </p:spPr>
            <p:txBody>
              <a:bodyPr/>
              <a:lstStyle/>
              <a:p>
                <a:endParaRPr lang="fr-FR"/>
              </a:p>
            </p:txBody>
          </p:sp>
          <p:sp>
            <p:nvSpPr>
              <p:cNvPr id="47127" name="Freeform 9"/>
              <p:cNvSpPr>
                <a:spLocks/>
              </p:cNvSpPr>
              <p:nvPr/>
            </p:nvSpPr>
            <p:spPr bwMode="auto">
              <a:xfrm>
                <a:off x="4284" y="2661"/>
                <a:ext cx="373" cy="870"/>
              </a:xfrm>
              <a:custGeom>
                <a:avLst/>
                <a:gdLst>
                  <a:gd name="T0" fmla="*/ 280 w 373"/>
                  <a:gd name="T1" fmla="*/ 0 h 870"/>
                  <a:gd name="T2" fmla="*/ 332 w 373"/>
                  <a:gd name="T3" fmla="*/ 0 h 870"/>
                  <a:gd name="T4" fmla="*/ 350 w 373"/>
                  <a:gd name="T5" fmla="*/ 35 h 870"/>
                  <a:gd name="T6" fmla="*/ 361 w 373"/>
                  <a:gd name="T7" fmla="*/ 112 h 870"/>
                  <a:gd name="T8" fmla="*/ 350 w 373"/>
                  <a:gd name="T9" fmla="*/ 193 h 870"/>
                  <a:gd name="T10" fmla="*/ 321 w 373"/>
                  <a:gd name="T11" fmla="*/ 356 h 870"/>
                  <a:gd name="T12" fmla="*/ 326 w 373"/>
                  <a:gd name="T13" fmla="*/ 426 h 870"/>
                  <a:gd name="T14" fmla="*/ 361 w 373"/>
                  <a:gd name="T15" fmla="*/ 566 h 870"/>
                  <a:gd name="T16" fmla="*/ 373 w 373"/>
                  <a:gd name="T17" fmla="*/ 665 h 870"/>
                  <a:gd name="T18" fmla="*/ 373 w 373"/>
                  <a:gd name="T19" fmla="*/ 742 h 870"/>
                  <a:gd name="T20" fmla="*/ 356 w 373"/>
                  <a:gd name="T21" fmla="*/ 759 h 870"/>
                  <a:gd name="T22" fmla="*/ 303 w 373"/>
                  <a:gd name="T23" fmla="*/ 771 h 870"/>
                  <a:gd name="T24" fmla="*/ 232 w 373"/>
                  <a:gd name="T25" fmla="*/ 788 h 870"/>
                  <a:gd name="T26" fmla="*/ 163 w 373"/>
                  <a:gd name="T27" fmla="*/ 823 h 870"/>
                  <a:gd name="T28" fmla="*/ 93 w 373"/>
                  <a:gd name="T29" fmla="*/ 870 h 870"/>
                  <a:gd name="T30" fmla="*/ 64 w 373"/>
                  <a:gd name="T31" fmla="*/ 870 h 870"/>
                  <a:gd name="T32" fmla="*/ 0 w 373"/>
                  <a:gd name="T33" fmla="*/ 818 h 870"/>
                  <a:gd name="T34" fmla="*/ 6 w 373"/>
                  <a:gd name="T35" fmla="*/ 794 h 870"/>
                  <a:gd name="T36" fmla="*/ 87 w 373"/>
                  <a:gd name="T37" fmla="*/ 759 h 870"/>
                  <a:gd name="T38" fmla="*/ 227 w 373"/>
                  <a:gd name="T39" fmla="*/ 724 h 870"/>
                  <a:gd name="T40" fmla="*/ 292 w 373"/>
                  <a:gd name="T41" fmla="*/ 700 h 870"/>
                  <a:gd name="T42" fmla="*/ 303 w 373"/>
                  <a:gd name="T43" fmla="*/ 677 h 870"/>
                  <a:gd name="T44" fmla="*/ 303 w 373"/>
                  <a:gd name="T45" fmla="*/ 578 h 870"/>
                  <a:gd name="T46" fmla="*/ 280 w 373"/>
                  <a:gd name="T47" fmla="*/ 450 h 870"/>
                  <a:gd name="T48" fmla="*/ 268 w 373"/>
                  <a:gd name="T49" fmla="*/ 368 h 870"/>
                  <a:gd name="T50" fmla="*/ 257 w 373"/>
                  <a:gd name="T51" fmla="*/ 240 h 870"/>
                  <a:gd name="T52" fmla="*/ 251 w 373"/>
                  <a:gd name="T53" fmla="*/ 100 h 870"/>
                  <a:gd name="T54" fmla="*/ 257 w 373"/>
                  <a:gd name="T55" fmla="*/ 35 h 870"/>
                  <a:gd name="T56" fmla="*/ 280 w 373"/>
                  <a:gd name="T57" fmla="*/ 0 h 87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73"/>
                  <a:gd name="T88" fmla="*/ 0 h 870"/>
                  <a:gd name="T89" fmla="*/ 373 w 373"/>
                  <a:gd name="T90" fmla="*/ 870 h 87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73" h="870">
                    <a:moveTo>
                      <a:pt x="280" y="0"/>
                    </a:moveTo>
                    <a:lnTo>
                      <a:pt x="332" y="0"/>
                    </a:lnTo>
                    <a:lnTo>
                      <a:pt x="350" y="35"/>
                    </a:lnTo>
                    <a:lnTo>
                      <a:pt x="361" y="112"/>
                    </a:lnTo>
                    <a:lnTo>
                      <a:pt x="350" y="193"/>
                    </a:lnTo>
                    <a:lnTo>
                      <a:pt x="321" y="356"/>
                    </a:lnTo>
                    <a:lnTo>
                      <a:pt x="326" y="426"/>
                    </a:lnTo>
                    <a:lnTo>
                      <a:pt x="361" y="566"/>
                    </a:lnTo>
                    <a:lnTo>
                      <a:pt x="373" y="665"/>
                    </a:lnTo>
                    <a:lnTo>
                      <a:pt x="373" y="742"/>
                    </a:lnTo>
                    <a:lnTo>
                      <a:pt x="356" y="759"/>
                    </a:lnTo>
                    <a:lnTo>
                      <a:pt x="303" y="771"/>
                    </a:lnTo>
                    <a:lnTo>
                      <a:pt x="232" y="788"/>
                    </a:lnTo>
                    <a:lnTo>
                      <a:pt x="163" y="823"/>
                    </a:lnTo>
                    <a:lnTo>
                      <a:pt x="93" y="870"/>
                    </a:lnTo>
                    <a:lnTo>
                      <a:pt x="64" y="870"/>
                    </a:lnTo>
                    <a:lnTo>
                      <a:pt x="0" y="818"/>
                    </a:lnTo>
                    <a:lnTo>
                      <a:pt x="6" y="794"/>
                    </a:lnTo>
                    <a:lnTo>
                      <a:pt x="87" y="759"/>
                    </a:lnTo>
                    <a:lnTo>
                      <a:pt x="227" y="724"/>
                    </a:lnTo>
                    <a:lnTo>
                      <a:pt x="292" y="700"/>
                    </a:lnTo>
                    <a:lnTo>
                      <a:pt x="303" y="677"/>
                    </a:lnTo>
                    <a:lnTo>
                      <a:pt x="303" y="578"/>
                    </a:lnTo>
                    <a:lnTo>
                      <a:pt x="280" y="450"/>
                    </a:lnTo>
                    <a:lnTo>
                      <a:pt x="268" y="368"/>
                    </a:lnTo>
                    <a:lnTo>
                      <a:pt x="257" y="240"/>
                    </a:lnTo>
                    <a:lnTo>
                      <a:pt x="251" y="100"/>
                    </a:lnTo>
                    <a:lnTo>
                      <a:pt x="257" y="35"/>
                    </a:lnTo>
                    <a:lnTo>
                      <a:pt x="280" y="0"/>
                    </a:lnTo>
                    <a:close/>
                  </a:path>
                </a:pathLst>
              </a:custGeom>
              <a:solidFill>
                <a:schemeClr val="tx1"/>
              </a:solidFill>
              <a:ln w="9525">
                <a:noFill/>
                <a:round/>
                <a:headEnd/>
                <a:tailEnd/>
              </a:ln>
            </p:spPr>
            <p:txBody>
              <a:bodyPr/>
              <a:lstStyle/>
              <a:p>
                <a:endParaRPr lang="fr-FR"/>
              </a:p>
            </p:txBody>
          </p:sp>
          <p:sp>
            <p:nvSpPr>
              <p:cNvPr id="47128" name="Freeform 10"/>
              <p:cNvSpPr>
                <a:spLocks/>
              </p:cNvSpPr>
              <p:nvPr/>
            </p:nvSpPr>
            <p:spPr bwMode="auto">
              <a:xfrm>
                <a:off x="4272" y="1381"/>
                <a:ext cx="612" cy="776"/>
              </a:xfrm>
              <a:custGeom>
                <a:avLst/>
                <a:gdLst>
                  <a:gd name="T0" fmla="*/ 326 w 612"/>
                  <a:gd name="T1" fmla="*/ 776 h 776"/>
                  <a:gd name="T2" fmla="*/ 355 w 612"/>
                  <a:gd name="T3" fmla="*/ 740 h 776"/>
                  <a:gd name="T4" fmla="*/ 344 w 612"/>
                  <a:gd name="T5" fmla="*/ 688 h 776"/>
                  <a:gd name="T6" fmla="*/ 321 w 612"/>
                  <a:gd name="T7" fmla="*/ 618 h 776"/>
                  <a:gd name="T8" fmla="*/ 232 w 612"/>
                  <a:gd name="T9" fmla="*/ 536 h 776"/>
                  <a:gd name="T10" fmla="*/ 145 w 612"/>
                  <a:gd name="T11" fmla="*/ 461 h 776"/>
                  <a:gd name="T12" fmla="*/ 104 w 612"/>
                  <a:gd name="T13" fmla="*/ 379 h 776"/>
                  <a:gd name="T14" fmla="*/ 87 w 612"/>
                  <a:gd name="T15" fmla="*/ 251 h 776"/>
                  <a:gd name="T16" fmla="*/ 186 w 612"/>
                  <a:gd name="T17" fmla="*/ 216 h 776"/>
                  <a:gd name="T18" fmla="*/ 344 w 612"/>
                  <a:gd name="T19" fmla="*/ 199 h 776"/>
                  <a:gd name="T20" fmla="*/ 408 w 612"/>
                  <a:gd name="T21" fmla="*/ 205 h 776"/>
                  <a:gd name="T22" fmla="*/ 425 w 612"/>
                  <a:gd name="T23" fmla="*/ 222 h 776"/>
                  <a:gd name="T24" fmla="*/ 454 w 612"/>
                  <a:gd name="T25" fmla="*/ 193 h 776"/>
                  <a:gd name="T26" fmla="*/ 443 w 612"/>
                  <a:gd name="T27" fmla="*/ 164 h 776"/>
                  <a:gd name="T28" fmla="*/ 460 w 612"/>
                  <a:gd name="T29" fmla="*/ 111 h 776"/>
                  <a:gd name="T30" fmla="*/ 507 w 612"/>
                  <a:gd name="T31" fmla="*/ 64 h 776"/>
                  <a:gd name="T32" fmla="*/ 542 w 612"/>
                  <a:gd name="T33" fmla="*/ 52 h 776"/>
                  <a:gd name="T34" fmla="*/ 588 w 612"/>
                  <a:gd name="T35" fmla="*/ 81 h 776"/>
                  <a:gd name="T36" fmla="*/ 612 w 612"/>
                  <a:gd name="T37" fmla="*/ 52 h 776"/>
                  <a:gd name="T38" fmla="*/ 571 w 612"/>
                  <a:gd name="T39" fmla="*/ 0 h 776"/>
                  <a:gd name="T40" fmla="*/ 518 w 612"/>
                  <a:gd name="T41" fmla="*/ 0 h 776"/>
                  <a:gd name="T42" fmla="*/ 454 w 612"/>
                  <a:gd name="T43" fmla="*/ 29 h 776"/>
                  <a:gd name="T44" fmla="*/ 414 w 612"/>
                  <a:gd name="T45" fmla="*/ 105 h 776"/>
                  <a:gd name="T46" fmla="*/ 361 w 612"/>
                  <a:gd name="T47" fmla="*/ 141 h 776"/>
                  <a:gd name="T48" fmla="*/ 280 w 612"/>
                  <a:gd name="T49" fmla="*/ 152 h 776"/>
                  <a:gd name="T50" fmla="*/ 133 w 612"/>
                  <a:gd name="T51" fmla="*/ 170 h 776"/>
                  <a:gd name="T52" fmla="*/ 17 w 612"/>
                  <a:gd name="T53" fmla="*/ 205 h 776"/>
                  <a:gd name="T54" fmla="*/ 0 w 612"/>
                  <a:gd name="T55" fmla="*/ 234 h 776"/>
                  <a:gd name="T56" fmla="*/ 11 w 612"/>
                  <a:gd name="T57" fmla="*/ 327 h 776"/>
                  <a:gd name="T58" fmla="*/ 52 w 612"/>
                  <a:gd name="T59" fmla="*/ 455 h 776"/>
                  <a:gd name="T60" fmla="*/ 110 w 612"/>
                  <a:gd name="T61" fmla="*/ 560 h 776"/>
                  <a:gd name="T62" fmla="*/ 168 w 612"/>
                  <a:gd name="T63" fmla="*/ 653 h 776"/>
                  <a:gd name="T64" fmla="*/ 221 w 612"/>
                  <a:gd name="T65" fmla="*/ 717 h 776"/>
                  <a:gd name="T66" fmla="*/ 274 w 612"/>
                  <a:gd name="T67" fmla="*/ 764 h 776"/>
                  <a:gd name="T68" fmla="*/ 326 w 612"/>
                  <a:gd name="T69" fmla="*/ 776 h 77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12"/>
                  <a:gd name="T106" fmla="*/ 0 h 776"/>
                  <a:gd name="T107" fmla="*/ 612 w 612"/>
                  <a:gd name="T108" fmla="*/ 776 h 77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12" h="776">
                    <a:moveTo>
                      <a:pt x="326" y="776"/>
                    </a:moveTo>
                    <a:lnTo>
                      <a:pt x="355" y="740"/>
                    </a:lnTo>
                    <a:lnTo>
                      <a:pt x="344" y="688"/>
                    </a:lnTo>
                    <a:lnTo>
                      <a:pt x="321" y="618"/>
                    </a:lnTo>
                    <a:lnTo>
                      <a:pt x="232" y="536"/>
                    </a:lnTo>
                    <a:lnTo>
                      <a:pt x="145" y="461"/>
                    </a:lnTo>
                    <a:lnTo>
                      <a:pt x="104" y="379"/>
                    </a:lnTo>
                    <a:lnTo>
                      <a:pt x="87" y="251"/>
                    </a:lnTo>
                    <a:lnTo>
                      <a:pt x="186" y="216"/>
                    </a:lnTo>
                    <a:lnTo>
                      <a:pt x="344" y="199"/>
                    </a:lnTo>
                    <a:lnTo>
                      <a:pt x="408" y="205"/>
                    </a:lnTo>
                    <a:lnTo>
                      <a:pt x="425" y="222"/>
                    </a:lnTo>
                    <a:lnTo>
                      <a:pt x="454" y="193"/>
                    </a:lnTo>
                    <a:lnTo>
                      <a:pt x="443" y="164"/>
                    </a:lnTo>
                    <a:lnTo>
                      <a:pt x="460" y="111"/>
                    </a:lnTo>
                    <a:lnTo>
                      <a:pt x="507" y="64"/>
                    </a:lnTo>
                    <a:lnTo>
                      <a:pt x="542" y="52"/>
                    </a:lnTo>
                    <a:lnTo>
                      <a:pt x="588" y="81"/>
                    </a:lnTo>
                    <a:lnTo>
                      <a:pt x="612" y="52"/>
                    </a:lnTo>
                    <a:lnTo>
                      <a:pt x="571" y="0"/>
                    </a:lnTo>
                    <a:lnTo>
                      <a:pt x="518" y="0"/>
                    </a:lnTo>
                    <a:lnTo>
                      <a:pt x="454" y="29"/>
                    </a:lnTo>
                    <a:lnTo>
                      <a:pt x="414" y="105"/>
                    </a:lnTo>
                    <a:lnTo>
                      <a:pt x="361" y="141"/>
                    </a:lnTo>
                    <a:lnTo>
                      <a:pt x="280" y="152"/>
                    </a:lnTo>
                    <a:lnTo>
                      <a:pt x="133" y="170"/>
                    </a:lnTo>
                    <a:lnTo>
                      <a:pt x="17" y="205"/>
                    </a:lnTo>
                    <a:lnTo>
                      <a:pt x="0" y="234"/>
                    </a:lnTo>
                    <a:lnTo>
                      <a:pt x="11" y="327"/>
                    </a:lnTo>
                    <a:lnTo>
                      <a:pt x="52" y="455"/>
                    </a:lnTo>
                    <a:lnTo>
                      <a:pt x="110" y="560"/>
                    </a:lnTo>
                    <a:lnTo>
                      <a:pt x="168" y="653"/>
                    </a:lnTo>
                    <a:lnTo>
                      <a:pt x="221" y="717"/>
                    </a:lnTo>
                    <a:lnTo>
                      <a:pt x="274" y="764"/>
                    </a:lnTo>
                    <a:lnTo>
                      <a:pt x="326" y="776"/>
                    </a:lnTo>
                    <a:close/>
                  </a:path>
                </a:pathLst>
              </a:custGeom>
              <a:solidFill>
                <a:schemeClr val="tx1"/>
              </a:solidFill>
              <a:ln w="9525">
                <a:noFill/>
                <a:round/>
                <a:headEnd/>
                <a:tailEnd/>
              </a:ln>
            </p:spPr>
            <p:txBody>
              <a:bodyPr/>
              <a:lstStyle/>
              <a:p>
                <a:endParaRPr lang="fr-FR"/>
              </a:p>
            </p:txBody>
          </p:sp>
        </p:grpSp>
        <p:grpSp>
          <p:nvGrpSpPr>
            <p:cNvPr id="47120" name="Group 14"/>
            <p:cNvGrpSpPr>
              <a:grpSpLocks/>
            </p:cNvGrpSpPr>
            <p:nvPr/>
          </p:nvGrpSpPr>
          <p:grpSpPr bwMode="auto">
            <a:xfrm>
              <a:off x="8069288" y="1905000"/>
              <a:ext cx="333376" cy="419100"/>
              <a:chOff x="5083" y="1200"/>
              <a:chExt cx="210" cy="264"/>
            </a:xfrm>
          </p:grpSpPr>
          <p:sp>
            <p:nvSpPr>
              <p:cNvPr id="47121" name="Freeform 12"/>
              <p:cNvSpPr>
                <a:spLocks/>
              </p:cNvSpPr>
              <p:nvPr/>
            </p:nvSpPr>
            <p:spPr bwMode="auto">
              <a:xfrm>
                <a:off x="5124" y="1200"/>
                <a:ext cx="169" cy="192"/>
              </a:xfrm>
              <a:custGeom>
                <a:avLst/>
                <a:gdLst>
                  <a:gd name="T0" fmla="*/ 52 w 169"/>
                  <a:gd name="T1" fmla="*/ 12 h 192"/>
                  <a:gd name="T2" fmla="*/ 99 w 169"/>
                  <a:gd name="T3" fmla="*/ 0 h 192"/>
                  <a:gd name="T4" fmla="*/ 157 w 169"/>
                  <a:gd name="T5" fmla="*/ 17 h 192"/>
                  <a:gd name="T6" fmla="*/ 169 w 169"/>
                  <a:gd name="T7" fmla="*/ 58 h 192"/>
                  <a:gd name="T8" fmla="*/ 163 w 169"/>
                  <a:gd name="T9" fmla="*/ 111 h 192"/>
                  <a:gd name="T10" fmla="*/ 134 w 169"/>
                  <a:gd name="T11" fmla="*/ 145 h 192"/>
                  <a:gd name="T12" fmla="*/ 93 w 169"/>
                  <a:gd name="T13" fmla="*/ 151 h 192"/>
                  <a:gd name="T14" fmla="*/ 52 w 169"/>
                  <a:gd name="T15" fmla="*/ 151 h 192"/>
                  <a:gd name="T16" fmla="*/ 34 w 169"/>
                  <a:gd name="T17" fmla="*/ 169 h 192"/>
                  <a:gd name="T18" fmla="*/ 34 w 169"/>
                  <a:gd name="T19" fmla="*/ 180 h 192"/>
                  <a:gd name="T20" fmla="*/ 23 w 169"/>
                  <a:gd name="T21" fmla="*/ 192 h 192"/>
                  <a:gd name="T22" fmla="*/ 0 w 169"/>
                  <a:gd name="T23" fmla="*/ 186 h 192"/>
                  <a:gd name="T24" fmla="*/ 5 w 169"/>
                  <a:gd name="T25" fmla="*/ 157 h 192"/>
                  <a:gd name="T26" fmla="*/ 23 w 169"/>
                  <a:gd name="T27" fmla="*/ 134 h 192"/>
                  <a:gd name="T28" fmla="*/ 58 w 169"/>
                  <a:gd name="T29" fmla="*/ 116 h 192"/>
                  <a:gd name="T30" fmla="*/ 93 w 169"/>
                  <a:gd name="T31" fmla="*/ 122 h 192"/>
                  <a:gd name="T32" fmla="*/ 122 w 169"/>
                  <a:gd name="T33" fmla="*/ 116 h 192"/>
                  <a:gd name="T34" fmla="*/ 139 w 169"/>
                  <a:gd name="T35" fmla="*/ 87 h 192"/>
                  <a:gd name="T36" fmla="*/ 139 w 169"/>
                  <a:gd name="T37" fmla="*/ 52 h 192"/>
                  <a:gd name="T38" fmla="*/ 122 w 169"/>
                  <a:gd name="T39" fmla="*/ 35 h 192"/>
                  <a:gd name="T40" fmla="*/ 99 w 169"/>
                  <a:gd name="T41" fmla="*/ 35 h 192"/>
                  <a:gd name="T42" fmla="*/ 75 w 169"/>
                  <a:gd name="T43" fmla="*/ 41 h 192"/>
                  <a:gd name="T44" fmla="*/ 58 w 169"/>
                  <a:gd name="T45" fmla="*/ 52 h 192"/>
                  <a:gd name="T46" fmla="*/ 40 w 169"/>
                  <a:gd name="T47" fmla="*/ 41 h 192"/>
                  <a:gd name="T48" fmla="*/ 52 w 169"/>
                  <a:gd name="T49" fmla="*/ 12 h 19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69"/>
                  <a:gd name="T76" fmla="*/ 0 h 192"/>
                  <a:gd name="T77" fmla="*/ 169 w 169"/>
                  <a:gd name="T78" fmla="*/ 192 h 19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69" h="192">
                    <a:moveTo>
                      <a:pt x="52" y="12"/>
                    </a:moveTo>
                    <a:lnTo>
                      <a:pt x="99" y="0"/>
                    </a:lnTo>
                    <a:lnTo>
                      <a:pt x="157" y="17"/>
                    </a:lnTo>
                    <a:lnTo>
                      <a:pt x="169" y="58"/>
                    </a:lnTo>
                    <a:lnTo>
                      <a:pt x="163" y="111"/>
                    </a:lnTo>
                    <a:lnTo>
                      <a:pt x="134" y="145"/>
                    </a:lnTo>
                    <a:lnTo>
                      <a:pt x="93" y="151"/>
                    </a:lnTo>
                    <a:lnTo>
                      <a:pt x="52" y="151"/>
                    </a:lnTo>
                    <a:lnTo>
                      <a:pt x="34" y="169"/>
                    </a:lnTo>
                    <a:lnTo>
                      <a:pt x="34" y="180"/>
                    </a:lnTo>
                    <a:lnTo>
                      <a:pt x="23" y="192"/>
                    </a:lnTo>
                    <a:lnTo>
                      <a:pt x="0" y="186"/>
                    </a:lnTo>
                    <a:lnTo>
                      <a:pt x="5" y="157"/>
                    </a:lnTo>
                    <a:lnTo>
                      <a:pt x="23" y="134"/>
                    </a:lnTo>
                    <a:lnTo>
                      <a:pt x="58" y="116"/>
                    </a:lnTo>
                    <a:lnTo>
                      <a:pt x="93" y="122"/>
                    </a:lnTo>
                    <a:lnTo>
                      <a:pt x="122" y="116"/>
                    </a:lnTo>
                    <a:lnTo>
                      <a:pt x="139" y="87"/>
                    </a:lnTo>
                    <a:lnTo>
                      <a:pt x="139" y="52"/>
                    </a:lnTo>
                    <a:lnTo>
                      <a:pt x="122" y="35"/>
                    </a:lnTo>
                    <a:lnTo>
                      <a:pt x="99" y="35"/>
                    </a:lnTo>
                    <a:lnTo>
                      <a:pt x="75" y="41"/>
                    </a:lnTo>
                    <a:lnTo>
                      <a:pt x="58" y="52"/>
                    </a:lnTo>
                    <a:lnTo>
                      <a:pt x="40" y="41"/>
                    </a:lnTo>
                    <a:lnTo>
                      <a:pt x="52" y="12"/>
                    </a:lnTo>
                    <a:close/>
                  </a:path>
                </a:pathLst>
              </a:custGeom>
              <a:solidFill>
                <a:schemeClr val="tx1"/>
              </a:solidFill>
              <a:ln w="9525">
                <a:noFill/>
                <a:round/>
                <a:headEnd/>
                <a:tailEnd/>
              </a:ln>
            </p:spPr>
            <p:txBody>
              <a:bodyPr/>
              <a:lstStyle/>
              <a:p>
                <a:endParaRPr lang="fr-FR"/>
              </a:p>
            </p:txBody>
          </p:sp>
          <p:sp>
            <p:nvSpPr>
              <p:cNvPr id="47122" name="Oval 13"/>
              <p:cNvSpPr>
                <a:spLocks noChangeArrowheads="1"/>
              </p:cNvSpPr>
              <p:nvPr/>
            </p:nvSpPr>
            <p:spPr bwMode="auto">
              <a:xfrm>
                <a:off x="5083" y="1416"/>
                <a:ext cx="49" cy="48"/>
              </a:xfrm>
              <a:prstGeom prst="ellipse">
                <a:avLst/>
              </a:prstGeom>
              <a:solidFill>
                <a:schemeClr val="tx1"/>
              </a:solidFill>
              <a:ln w="9525">
                <a:noFill/>
                <a:round/>
                <a:headEnd/>
                <a:tailEnd/>
              </a:ln>
            </p:spPr>
            <p:txBody>
              <a:bodyPr/>
              <a:lstStyle/>
              <a:p>
                <a:endParaRPr lang="fr-FR"/>
              </a:p>
            </p:txBody>
          </p:sp>
        </p:grpSp>
      </p:grpSp>
      <p:sp>
        <p:nvSpPr>
          <p:cNvPr id="18" name="Rectangle 17"/>
          <p:cNvSpPr>
            <a:spLocks/>
          </p:cNvSpPr>
          <p:nvPr/>
        </p:nvSpPr>
        <p:spPr bwMode="auto">
          <a:xfrm rot="-5400000">
            <a:off x="-390174" y="5688256"/>
            <a:ext cx="1418465" cy="492443"/>
          </a:xfrm>
          <a:prstGeom prst="rect">
            <a:avLst/>
          </a:prstGeom>
          <a:noFill/>
          <a:ln w="9525">
            <a:noFill/>
            <a:miter lim="800000"/>
            <a:headEnd/>
            <a:tailEnd/>
          </a:ln>
        </p:spPr>
        <p:txBody>
          <a:bodyPr wrap="none" lIns="0" tIns="0" rIns="0" bIns="0" anchor="ctr">
            <a:spAutoFit/>
          </a:bodyPr>
          <a:lstStyle/>
          <a:p>
            <a:pPr algn="ctr"/>
            <a:r>
              <a:rPr lang="fr-FR" sz="3200" dirty="0" smtClean="0">
                <a:solidFill>
                  <a:srgbClr val="AFAFAF"/>
                </a:solidFill>
                <a:latin typeface="Calibri" pitchFamily="34" charset="0"/>
                <a:ea typeface="Gill Sans"/>
                <a:cs typeface="Gill Sans"/>
              </a:rPr>
              <a:t>Contenu</a:t>
            </a:r>
            <a:endParaRPr lang="fr-FR" sz="3200" dirty="0">
              <a:solidFill>
                <a:srgbClr val="AFAFAF"/>
              </a:solidFill>
              <a:latin typeface="Calibri" pitchFamily="34" charset="0"/>
              <a:ea typeface="Gill Sans"/>
              <a:cs typeface="Gill Sans"/>
            </a:endParaRPr>
          </a:p>
        </p:txBody>
      </p:sp>
      <p:sp>
        <p:nvSpPr>
          <p:cNvPr id="22" name="ZoneTexte 21"/>
          <p:cNvSpPr txBox="1"/>
          <p:nvPr/>
        </p:nvSpPr>
        <p:spPr>
          <a:xfrm rot="16200000">
            <a:off x="-118202" y="4239524"/>
            <a:ext cx="1928827" cy="307777"/>
          </a:xfrm>
          <a:prstGeom prst="rect">
            <a:avLst/>
          </a:prstGeom>
          <a:noFill/>
        </p:spPr>
        <p:txBody>
          <a:bodyPr wrap="square" rtlCol="0">
            <a:spAutoFit/>
          </a:bodyPr>
          <a:lstStyle/>
          <a:p>
            <a:r>
              <a:rPr lang="fr-FR" sz="1400" dirty="0" smtClean="0">
                <a:solidFill>
                  <a:schemeClr val="bg1"/>
                </a:solidFill>
                <a:latin typeface="Rockwell"/>
              </a:rPr>
              <a:t>CC by </a:t>
            </a:r>
            <a:r>
              <a:rPr lang="fr-FR" sz="1400" dirty="0" err="1" smtClean="0">
                <a:solidFill>
                  <a:schemeClr val="bg1"/>
                </a:solidFill>
                <a:latin typeface="Rockwell"/>
              </a:rPr>
              <a:t>nc</a:t>
            </a:r>
            <a:r>
              <a:rPr lang="fr-FR" sz="1400" dirty="0" smtClean="0">
                <a:solidFill>
                  <a:schemeClr val="bg1"/>
                </a:solidFill>
                <a:latin typeface="Rockwell"/>
              </a:rPr>
              <a:t> sa - </a:t>
            </a:r>
            <a:r>
              <a:rPr lang="fr-FR" sz="1400" dirty="0" err="1" smtClean="0">
                <a:solidFill>
                  <a:schemeClr val="bg1"/>
                </a:solidFill>
                <a:latin typeface="Rockwell"/>
              </a:rPr>
              <a:t>gadl</a:t>
            </a:r>
            <a:endParaRPr lang="fr-FR" sz="1400" dirty="0">
              <a:solidFill>
                <a:schemeClr val="bg1"/>
              </a:solidFill>
            </a:endParaRPr>
          </a:p>
        </p:txBody>
      </p:sp>
    </p:spTree>
  </p:cSld>
  <p:clrMapOvr>
    <a:masterClrMapping/>
  </p:clrMapOvr>
  <p:transition spd="slow">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1"/>
          <p:cNvSpPr>
            <a:spLocks noGrp="1" noChangeArrowheads="1"/>
          </p:cNvSpPr>
          <p:nvPr>
            <p:ph type="title"/>
          </p:nvPr>
        </p:nvSpPr>
        <p:spPr>
          <a:xfrm>
            <a:off x="457200" y="253536"/>
            <a:ext cx="7615262" cy="1143000"/>
          </a:xfrm>
        </p:spPr>
        <p:txBody>
          <a:bodyPr/>
          <a:lstStyle/>
          <a:p>
            <a:pPr eaLnBrk="1" hangingPunct="1"/>
            <a:r>
              <a:rPr lang="fr-FR" dirty="0" smtClean="0"/>
              <a:t>Quelle discipline ?</a:t>
            </a:r>
          </a:p>
        </p:txBody>
      </p:sp>
      <p:sp>
        <p:nvSpPr>
          <p:cNvPr id="9" name="Espace réservé du numéro de diapositive 8"/>
          <p:cNvSpPr>
            <a:spLocks noGrp="1"/>
          </p:cNvSpPr>
          <p:nvPr>
            <p:ph type="sldNum" sz="quarter" idx="12"/>
          </p:nvPr>
        </p:nvSpPr>
        <p:spPr/>
        <p:txBody>
          <a:bodyPr/>
          <a:lstStyle/>
          <a:p>
            <a:pPr>
              <a:defRPr/>
            </a:pPr>
            <a:fld id="{5BEA4B87-0D04-4A81-BA30-31CED000F810}" type="slidenum">
              <a:rPr lang="fr-FR"/>
              <a:pPr>
                <a:defRPr/>
              </a:pPr>
              <a:t>27</a:t>
            </a:fld>
            <a:endParaRPr lang="fr-FR" dirty="0"/>
          </a:p>
        </p:txBody>
      </p:sp>
      <p:pic>
        <p:nvPicPr>
          <p:cNvPr id="40972" name="Image 16" descr="ADN_animation.gif"/>
          <p:cNvPicPr>
            <a:picLocks noChangeAspect="1"/>
          </p:cNvPicPr>
          <p:nvPr/>
        </p:nvPicPr>
        <p:blipFill>
          <a:blip r:embed="rId3">
            <a:clrChange>
              <a:clrFrom>
                <a:srgbClr val="000000"/>
              </a:clrFrom>
              <a:clrTo>
                <a:srgbClr val="000000">
                  <a:alpha val="0"/>
                </a:srgbClr>
              </a:clrTo>
            </a:clrChange>
          </a:blip>
          <a:srcRect/>
          <a:stretch>
            <a:fillRect/>
          </a:stretch>
        </p:blipFill>
        <p:spPr bwMode="auto">
          <a:xfrm>
            <a:off x="991348" y="3357562"/>
            <a:ext cx="1724025" cy="2981325"/>
          </a:xfrm>
          <a:prstGeom prst="rect">
            <a:avLst/>
          </a:prstGeom>
          <a:noFill/>
          <a:ln w="9525">
            <a:noFill/>
            <a:miter lim="800000"/>
            <a:headEnd/>
            <a:tailEnd/>
          </a:ln>
        </p:spPr>
      </p:pic>
      <p:sp>
        <p:nvSpPr>
          <p:cNvPr id="40973" name="ZoneTexte 19"/>
          <p:cNvSpPr txBox="1">
            <a:spLocks noChangeArrowheads="1"/>
          </p:cNvSpPr>
          <p:nvPr/>
        </p:nvSpPr>
        <p:spPr bwMode="auto">
          <a:xfrm>
            <a:off x="7072330" y="2714620"/>
            <a:ext cx="1428750" cy="2862262"/>
          </a:xfrm>
          <a:prstGeom prst="rect">
            <a:avLst/>
          </a:prstGeom>
          <a:noFill/>
          <a:ln w="9525">
            <a:noFill/>
            <a:miter lim="800000"/>
            <a:headEnd/>
            <a:tailEnd/>
          </a:ln>
        </p:spPr>
        <p:txBody>
          <a:bodyPr>
            <a:spAutoFit/>
          </a:bodyPr>
          <a:lstStyle/>
          <a:p>
            <a:r>
              <a:rPr lang="zh-CN" altLang="fr-FR" dirty="0">
                <a:cs typeface="宋体"/>
              </a:rPr>
              <a:t>人 人 生 而 自 由</a:t>
            </a:r>
            <a:r>
              <a:rPr lang="fr-FR" altLang="zh-CN" dirty="0">
                <a:cs typeface="宋体"/>
              </a:rPr>
              <a:t>, </a:t>
            </a:r>
            <a:r>
              <a:rPr lang="zh-CN" altLang="fr-FR" dirty="0">
                <a:cs typeface="宋体"/>
              </a:rPr>
              <a:t>在 尊 严 和 权 利 上 一 律 平 等。 他 们 赋 有 理 性 和 良 心</a:t>
            </a:r>
            <a:r>
              <a:rPr lang="fr-FR" altLang="zh-CN" dirty="0">
                <a:cs typeface="宋体"/>
              </a:rPr>
              <a:t>, </a:t>
            </a:r>
            <a:r>
              <a:rPr lang="zh-CN" altLang="fr-FR" dirty="0">
                <a:cs typeface="宋体"/>
              </a:rPr>
              <a:t>并 应 以 兄 弟 关 系 的 精 神 相 对 待。</a:t>
            </a:r>
            <a:endParaRPr lang="fr-FR" dirty="0"/>
          </a:p>
        </p:txBody>
      </p:sp>
      <p:grpSp>
        <p:nvGrpSpPr>
          <p:cNvPr id="40978" name="Groupe 17"/>
          <p:cNvGrpSpPr>
            <a:grpSpLocks/>
          </p:cNvGrpSpPr>
          <p:nvPr/>
        </p:nvGrpSpPr>
        <p:grpSpPr bwMode="auto">
          <a:xfrm>
            <a:off x="8286776" y="428604"/>
            <a:ext cx="477837" cy="1785938"/>
            <a:chOff x="7451725" y="1905000"/>
            <a:chExt cx="977900" cy="3584575"/>
          </a:xfrm>
        </p:grpSpPr>
        <p:grpSp>
          <p:nvGrpSpPr>
            <p:cNvPr id="40979" name="Group 11"/>
            <p:cNvGrpSpPr>
              <a:grpSpLocks/>
            </p:cNvGrpSpPr>
            <p:nvPr/>
          </p:nvGrpSpPr>
          <p:grpSpPr bwMode="auto">
            <a:xfrm>
              <a:off x="7451729" y="2571751"/>
              <a:ext cx="977902" cy="2917826"/>
              <a:chOff x="4272" y="1381"/>
              <a:chExt cx="916" cy="2296"/>
            </a:xfrm>
          </p:grpSpPr>
          <p:sp>
            <p:nvSpPr>
              <p:cNvPr id="40983" name="Freeform 5"/>
              <p:cNvSpPr>
                <a:spLocks/>
              </p:cNvSpPr>
              <p:nvPr/>
            </p:nvSpPr>
            <p:spPr bwMode="auto">
              <a:xfrm>
                <a:off x="4505" y="1471"/>
                <a:ext cx="538" cy="525"/>
              </a:xfrm>
              <a:custGeom>
                <a:avLst/>
                <a:gdLst>
                  <a:gd name="T0" fmla="*/ 164 w 538"/>
                  <a:gd name="T1" fmla="*/ 222 h 525"/>
                  <a:gd name="T2" fmla="*/ 211 w 538"/>
                  <a:gd name="T3" fmla="*/ 152 h 525"/>
                  <a:gd name="T4" fmla="*/ 263 w 538"/>
                  <a:gd name="T5" fmla="*/ 100 h 525"/>
                  <a:gd name="T6" fmla="*/ 316 w 538"/>
                  <a:gd name="T7" fmla="*/ 35 h 525"/>
                  <a:gd name="T8" fmla="*/ 380 w 538"/>
                  <a:gd name="T9" fmla="*/ 6 h 525"/>
                  <a:gd name="T10" fmla="*/ 432 w 538"/>
                  <a:gd name="T11" fmla="*/ 0 h 525"/>
                  <a:gd name="T12" fmla="*/ 485 w 538"/>
                  <a:gd name="T13" fmla="*/ 17 h 525"/>
                  <a:gd name="T14" fmla="*/ 514 w 538"/>
                  <a:gd name="T15" fmla="*/ 59 h 525"/>
                  <a:gd name="T16" fmla="*/ 538 w 538"/>
                  <a:gd name="T17" fmla="*/ 135 h 525"/>
                  <a:gd name="T18" fmla="*/ 531 w 538"/>
                  <a:gd name="T19" fmla="*/ 216 h 525"/>
                  <a:gd name="T20" fmla="*/ 508 w 538"/>
                  <a:gd name="T21" fmla="*/ 286 h 525"/>
                  <a:gd name="T22" fmla="*/ 450 w 538"/>
                  <a:gd name="T23" fmla="*/ 368 h 525"/>
                  <a:gd name="T24" fmla="*/ 386 w 538"/>
                  <a:gd name="T25" fmla="*/ 426 h 525"/>
                  <a:gd name="T26" fmla="*/ 316 w 538"/>
                  <a:gd name="T27" fmla="*/ 478 h 525"/>
                  <a:gd name="T28" fmla="*/ 240 w 538"/>
                  <a:gd name="T29" fmla="*/ 513 h 525"/>
                  <a:gd name="T30" fmla="*/ 176 w 538"/>
                  <a:gd name="T31" fmla="*/ 525 h 525"/>
                  <a:gd name="T32" fmla="*/ 147 w 538"/>
                  <a:gd name="T33" fmla="*/ 508 h 525"/>
                  <a:gd name="T34" fmla="*/ 123 w 538"/>
                  <a:gd name="T35" fmla="*/ 438 h 525"/>
                  <a:gd name="T36" fmla="*/ 129 w 538"/>
                  <a:gd name="T37" fmla="*/ 345 h 525"/>
                  <a:gd name="T38" fmla="*/ 17 w 538"/>
                  <a:gd name="T39" fmla="*/ 350 h 525"/>
                  <a:gd name="T40" fmla="*/ 0 w 538"/>
                  <a:gd name="T41" fmla="*/ 333 h 525"/>
                  <a:gd name="T42" fmla="*/ 17 w 538"/>
                  <a:gd name="T43" fmla="*/ 298 h 525"/>
                  <a:gd name="T44" fmla="*/ 135 w 538"/>
                  <a:gd name="T45" fmla="*/ 292 h 525"/>
                  <a:gd name="T46" fmla="*/ 164 w 538"/>
                  <a:gd name="T47" fmla="*/ 222 h 52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38"/>
                  <a:gd name="T73" fmla="*/ 0 h 525"/>
                  <a:gd name="T74" fmla="*/ 538 w 538"/>
                  <a:gd name="T75" fmla="*/ 525 h 52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38" h="525">
                    <a:moveTo>
                      <a:pt x="164" y="222"/>
                    </a:moveTo>
                    <a:lnTo>
                      <a:pt x="211" y="152"/>
                    </a:lnTo>
                    <a:lnTo>
                      <a:pt x="263" y="100"/>
                    </a:lnTo>
                    <a:lnTo>
                      <a:pt x="316" y="35"/>
                    </a:lnTo>
                    <a:lnTo>
                      <a:pt x="380" y="6"/>
                    </a:lnTo>
                    <a:lnTo>
                      <a:pt x="432" y="0"/>
                    </a:lnTo>
                    <a:lnTo>
                      <a:pt x="485" y="17"/>
                    </a:lnTo>
                    <a:lnTo>
                      <a:pt x="514" y="59"/>
                    </a:lnTo>
                    <a:lnTo>
                      <a:pt x="538" y="135"/>
                    </a:lnTo>
                    <a:lnTo>
                      <a:pt x="531" y="216"/>
                    </a:lnTo>
                    <a:lnTo>
                      <a:pt x="508" y="286"/>
                    </a:lnTo>
                    <a:lnTo>
                      <a:pt x="450" y="368"/>
                    </a:lnTo>
                    <a:lnTo>
                      <a:pt x="386" y="426"/>
                    </a:lnTo>
                    <a:lnTo>
                      <a:pt x="316" y="478"/>
                    </a:lnTo>
                    <a:lnTo>
                      <a:pt x="240" y="513"/>
                    </a:lnTo>
                    <a:lnTo>
                      <a:pt x="176" y="525"/>
                    </a:lnTo>
                    <a:lnTo>
                      <a:pt x="147" y="508"/>
                    </a:lnTo>
                    <a:lnTo>
                      <a:pt x="123" y="438"/>
                    </a:lnTo>
                    <a:lnTo>
                      <a:pt x="129" y="345"/>
                    </a:lnTo>
                    <a:lnTo>
                      <a:pt x="17" y="350"/>
                    </a:lnTo>
                    <a:lnTo>
                      <a:pt x="0" y="333"/>
                    </a:lnTo>
                    <a:lnTo>
                      <a:pt x="17" y="298"/>
                    </a:lnTo>
                    <a:lnTo>
                      <a:pt x="135" y="292"/>
                    </a:lnTo>
                    <a:lnTo>
                      <a:pt x="164" y="222"/>
                    </a:lnTo>
                    <a:close/>
                  </a:path>
                </a:pathLst>
              </a:custGeom>
              <a:solidFill>
                <a:schemeClr val="tx1"/>
              </a:solidFill>
              <a:ln w="9525">
                <a:noFill/>
                <a:round/>
                <a:headEnd/>
                <a:tailEnd/>
              </a:ln>
            </p:spPr>
            <p:txBody>
              <a:bodyPr/>
              <a:lstStyle/>
              <a:p>
                <a:endParaRPr lang="fr-FR"/>
              </a:p>
            </p:txBody>
          </p:sp>
          <p:sp>
            <p:nvSpPr>
              <p:cNvPr id="40984" name="Freeform 6"/>
              <p:cNvSpPr>
                <a:spLocks/>
              </p:cNvSpPr>
              <p:nvPr/>
            </p:nvSpPr>
            <p:spPr bwMode="auto">
              <a:xfrm>
                <a:off x="4476" y="2024"/>
                <a:ext cx="373" cy="772"/>
              </a:xfrm>
              <a:custGeom>
                <a:avLst/>
                <a:gdLst>
                  <a:gd name="T0" fmla="*/ 106 w 373"/>
                  <a:gd name="T1" fmla="*/ 65 h 772"/>
                  <a:gd name="T2" fmla="*/ 158 w 373"/>
                  <a:gd name="T3" fmla="*/ 18 h 772"/>
                  <a:gd name="T4" fmla="*/ 239 w 373"/>
                  <a:gd name="T5" fmla="*/ 0 h 772"/>
                  <a:gd name="T6" fmla="*/ 309 w 373"/>
                  <a:gd name="T7" fmla="*/ 12 h 772"/>
                  <a:gd name="T8" fmla="*/ 361 w 373"/>
                  <a:gd name="T9" fmla="*/ 59 h 772"/>
                  <a:gd name="T10" fmla="*/ 373 w 373"/>
                  <a:gd name="T11" fmla="*/ 94 h 772"/>
                  <a:gd name="T12" fmla="*/ 373 w 373"/>
                  <a:gd name="T13" fmla="*/ 141 h 772"/>
                  <a:gd name="T14" fmla="*/ 350 w 373"/>
                  <a:gd name="T15" fmla="*/ 182 h 772"/>
                  <a:gd name="T16" fmla="*/ 309 w 373"/>
                  <a:gd name="T17" fmla="*/ 252 h 772"/>
                  <a:gd name="T18" fmla="*/ 292 w 373"/>
                  <a:gd name="T19" fmla="*/ 334 h 772"/>
                  <a:gd name="T20" fmla="*/ 286 w 373"/>
                  <a:gd name="T21" fmla="*/ 403 h 772"/>
                  <a:gd name="T22" fmla="*/ 303 w 373"/>
                  <a:gd name="T23" fmla="*/ 479 h 772"/>
                  <a:gd name="T24" fmla="*/ 350 w 373"/>
                  <a:gd name="T25" fmla="*/ 549 h 772"/>
                  <a:gd name="T26" fmla="*/ 367 w 373"/>
                  <a:gd name="T27" fmla="*/ 619 h 772"/>
                  <a:gd name="T28" fmla="*/ 361 w 373"/>
                  <a:gd name="T29" fmla="*/ 683 h 772"/>
                  <a:gd name="T30" fmla="*/ 327 w 373"/>
                  <a:gd name="T31" fmla="*/ 737 h 772"/>
                  <a:gd name="T32" fmla="*/ 280 w 373"/>
                  <a:gd name="T33" fmla="*/ 766 h 772"/>
                  <a:gd name="T34" fmla="*/ 222 w 373"/>
                  <a:gd name="T35" fmla="*/ 772 h 772"/>
                  <a:gd name="T36" fmla="*/ 152 w 373"/>
                  <a:gd name="T37" fmla="*/ 772 h 772"/>
                  <a:gd name="T38" fmla="*/ 100 w 373"/>
                  <a:gd name="T39" fmla="*/ 742 h 772"/>
                  <a:gd name="T40" fmla="*/ 46 w 373"/>
                  <a:gd name="T41" fmla="*/ 654 h 772"/>
                  <a:gd name="T42" fmla="*/ 12 w 373"/>
                  <a:gd name="T43" fmla="*/ 578 h 772"/>
                  <a:gd name="T44" fmla="*/ 0 w 373"/>
                  <a:gd name="T45" fmla="*/ 462 h 772"/>
                  <a:gd name="T46" fmla="*/ 12 w 373"/>
                  <a:gd name="T47" fmla="*/ 357 h 772"/>
                  <a:gd name="T48" fmla="*/ 35 w 373"/>
                  <a:gd name="T49" fmla="*/ 246 h 772"/>
                  <a:gd name="T50" fmla="*/ 71 w 373"/>
                  <a:gd name="T51" fmla="*/ 135 h 772"/>
                  <a:gd name="T52" fmla="*/ 106 w 373"/>
                  <a:gd name="T53" fmla="*/ 65 h 77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73"/>
                  <a:gd name="T82" fmla="*/ 0 h 772"/>
                  <a:gd name="T83" fmla="*/ 373 w 373"/>
                  <a:gd name="T84" fmla="*/ 772 h 77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73" h="772">
                    <a:moveTo>
                      <a:pt x="106" y="65"/>
                    </a:moveTo>
                    <a:lnTo>
                      <a:pt x="158" y="18"/>
                    </a:lnTo>
                    <a:lnTo>
                      <a:pt x="239" y="0"/>
                    </a:lnTo>
                    <a:lnTo>
                      <a:pt x="309" y="12"/>
                    </a:lnTo>
                    <a:lnTo>
                      <a:pt x="361" y="59"/>
                    </a:lnTo>
                    <a:lnTo>
                      <a:pt x="373" y="94"/>
                    </a:lnTo>
                    <a:lnTo>
                      <a:pt x="373" y="141"/>
                    </a:lnTo>
                    <a:lnTo>
                      <a:pt x="350" y="182"/>
                    </a:lnTo>
                    <a:lnTo>
                      <a:pt x="309" y="252"/>
                    </a:lnTo>
                    <a:lnTo>
                      <a:pt x="292" y="334"/>
                    </a:lnTo>
                    <a:lnTo>
                      <a:pt x="286" y="403"/>
                    </a:lnTo>
                    <a:lnTo>
                      <a:pt x="303" y="479"/>
                    </a:lnTo>
                    <a:lnTo>
                      <a:pt x="350" y="549"/>
                    </a:lnTo>
                    <a:lnTo>
                      <a:pt x="367" y="619"/>
                    </a:lnTo>
                    <a:lnTo>
                      <a:pt x="361" y="683"/>
                    </a:lnTo>
                    <a:lnTo>
                      <a:pt x="327" y="737"/>
                    </a:lnTo>
                    <a:lnTo>
                      <a:pt x="280" y="766"/>
                    </a:lnTo>
                    <a:lnTo>
                      <a:pt x="222" y="772"/>
                    </a:lnTo>
                    <a:lnTo>
                      <a:pt x="152" y="772"/>
                    </a:lnTo>
                    <a:lnTo>
                      <a:pt x="100" y="742"/>
                    </a:lnTo>
                    <a:lnTo>
                      <a:pt x="46" y="654"/>
                    </a:lnTo>
                    <a:lnTo>
                      <a:pt x="12" y="578"/>
                    </a:lnTo>
                    <a:lnTo>
                      <a:pt x="0" y="462"/>
                    </a:lnTo>
                    <a:lnTo>
                      <a:pt x="12" y="357"/>
                    </a:lnTo>
                    <a:lnTo>
                      <a:pt x="35" y="246"/>
                    </a:lnTo>
                    <a:lnTo>
                      <a:pt x="71" y="135"/>
                    </a:lnTo>
                    <a:lnTo>
                      <a:pt x="106" y="65"/>
                    </a:lnTo>
                    <a:close/>
                  </a:path>
                </a:pathLst>
              </a:custGeom>
              <a:solidFill>
                <a:schemeClr val="tx1"/>
              </a:solidFill>
              <a:ln w="9525">
                <a:noFill/>
                <a:round/>
                <a:headEnd/>
                <a:tailEnd/>
              </a:ln>
            </p:spPr>
            <p:txBody>
              <a:bodyPr/>
              <a:lstStyle/>
              <a:p>
                <a:endParaRPr lang="fr-FR"/>
              </a:p>
            </p:txBody>
          </p:sp>
          <p:sp>
            <p:nvSpPr>
              <p:cNvPr id="40985" name="Freeform 7"/>
              <p:cNvSpPr>
                <a:spLocks/>
              </p:cNvSpPr>
              <p:nvPr/>
            </p:nvSpPr>
            <p:spPr bwMode="auto">
              <a:xfrm>
                <a:off x="4774" y="2049"/>
                <a:ext cx="414" cy="694"/>
              </a:xfrm>
              <a:custGeom>
                <a:avLst/>
                <a:gdLst>
                  <a:gd name="T0" fmla="*/ 0 w 414"/>
                  <a:gd name="T1" fmla="*/ 34 h 694"/>
                  <a:gd name="T2" fmla="*/ 5 w 414"/>
                  <a:gd name="T3" fmla="*/ 5 h 694"/>
                  <a:gd name="T4" fmla="*/ 69 w 414"/>
                  <a:gd name="T5" fmla="*/ 0 h 694"/>
                  <a:gd name="T6" fmla="*/ 104 w 414"/>
                  <a:gd name="T7" fmla="*/ 29 h 694"/>
                  <a:gd name="T8" fmla="*/ 157 w 414"/>
                  <a:gd name="T9" fmla="*/ 105 h 694"/>
                  <a:gd name="T10" fmla="*/ 226 w 414"/>
                  <a:gd name="T11" fmla="*/ 204 h 694"/>
                  <a:gd name="T12" fmla="*/ 291 w 414"/>
                  <a:gd name="T13" fmla="*/ 274 h 694"/>
                  <a:gd name="T14" fmla="*/ 408 w 414"/>
                  <a:gd name="T15" fmla="*/ 402 h 694"/>
                  <a:gd name="T16" fmla="*/ 414 w 414"/>
                  <a:gd name="T17" fmla="*/ 431 h 694"/>
                  <a:gd name="T18" fmla="*/ 390 w 414"/>
                  <a:gd name="T19" fmla="*/ 449 h 694"/>
                  <a:gd name="T20" fmla="*/ 332 w 414"/>
                  <a:gd name="T21" fmla="*/ 472 h 694"/>
                  <a:gd name="T22" fmla="*/ 250 w 414"/>
                  <a:gd name="T23" fmla="*/ 490 h 694"/>
                  <a:gd name="T24" fmla="*/ 151 w 414"/>
                  <a:gd name="T25" fmla="*/ 496 h 694"/>
                  <a:gd name="T26" fmla="*/ 116 w 414"/>
                  <a:gd name="T27" fmla="*/ 501 h 694"/>
                  <a:gd name="T28" fmla="*/ 104 w 414"/>
                  <a:gd name="T29" fmla="*/ 525 h 694"/>
                  <a:gd name="T30" fmla="*/ 127 w 414"/>
                  <a:gd name="T31" fmla="*/ 565 h 694"/>
                  <a:gd name="T32" fmla="*/ 209 w 414"/>
                  <a:gd name="T33" fmla="*/ 635 h 694"/>
                  <a:gd name="T34" fmla="*/ 268 w 414"/>
                  <a:gd name="T35" fmla="*/ 653 h 694"/>
                  <a:gd name="T36" fmla="*/ 280 w 414"/>
                  <a:gd name="T37" fmla="*/ 676 h 694"/>
                  <a:gd name="T38" fmla="*/ 255 w 414"/>
                  <a:gd name="T39" fmla="*/ 694 h 694"/>
                  <a:gd name="T40" fmla="*/ 203 w 414"/>
                  <a:gd name="T41" fmla="*/ 694 h 694"/>
                  <a:gd name="T42" fmla="*/ 133 w 414"/>
                  <a:gd name="T43" fmla="*/ 653 h 694"/>
                  <a:gd name="T44" fmla="*/ 75 w 414"/>
                  <a:gd name="T45" fmla="*/ 595 h 694"/>
                  <a:gd name="T46" fmla="*/ 40 w 414"/>
                  <a:gd name="T47" fmla="*/ 542 h 694"/>
                  <a:gd name="T48" fmla="*/ 40 w 414"/>
                  <a:gd name="T49" fmla="*/ 501 h 694"/>
                  <a:gd name="T50" fmla="*/ 63 w 414"/>
                  <a:gd name="T51" fmla="*/ 472 h 694"/>
                  <a:gd name="T52" fmla="*/ 98 w 414"/>
                  <a:gd name="T53" fmla="*/ 461 h 694"/>
                  <a:gd name="T54" fmla="*/ 151 w 414"/>
                  <a:gd name="T55" fmla="*/ 455 h 694"/>
                  <a:gd name="T56" fmla="*/ 209 w 414"/>
                  <a:gd name="T57" fmla="*/ 455 h 694"/>
                  <a:gd name="T58" fmla="*/ 280 w 414"/>
                  <a:gd name="T59" fmla="*/ 443 h 694"/>
                  <a:gd name="T60" fmla="*/ 315 w 414"/>
                  <a:gd name="T61" fmla="*/ 431 h 694"/>
                  <a:gd name="T62" fmla="*/ 332 w 414"/>
                  <a:gd name="T63" fmla="*/ 414 h 694"/>
                  <a:gd name="T64" fmla="*/ 326 w 414"/>
                  <a:gd name="T65" fmla="*/ 397 h 694"/>
                  <a:gd name="T66" fmla="*/ 274 w 414"/>
                  <a:gd name="T67" fmla="*/ 350 h 694"/>
                  <a:gd name="T68" fmla="*/ 191 w 414"/>
                  <a:gd name="T69" fmla="*/ 268 h 694"/>
                  <a:gd name="T70" fmla="*/ 116 w 414"/>
                  <a:gd name="T71" fmla="*/ 199 h 694"/>
                  <a:gd name="T72" fmla="*/ 34 w 414"/>
                  <a:gd name="T73" fmla="*/ 123 h 694"/>
                  <a:gd name="T74" fmla="*/ 5 w 414"/>
                  <a:gd name="T75" fmla="*/ 69 h 694"/>
                  <a:gd name="T76" fmla="*/ 0 w 414"/>
                  <a:gd name="T77" fmla="*/ 34 h 69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14"/>
                  <a:gd name="T118" fmla="*/ 0 h 694"/>
                  <a:gd name="T119" fmla="*/ 414 w 414"/>
                  <a:gd name="T120" fmla="*/ 694 h 69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14" h="694">
                    <a:moveTo>
                      <a:pt x="0" y="34"/>
                    </a:moveTo>
                    <a:lnTo>
                      <a:pt x="5" y="5"/>
                    </a:lnTo>
                    <a:lnTo>
                      <a:pt x="69" y="0"/>
                    </a:lnTo>
                    <a:lnTo>
                      <a:pt x="104" y="29"/>
                    </a:lnTo>
                    <a:lnTo>
                      <a:pt x="157" y="105"/>
                    </a:lnTo>
                    <a:lnTo>
                      <a:pt x="226" y="204"/>
                    </a:lnTo>
                    <a:lnTo>
                      <a:pt x="291" y="274"/>
                    </a:lnTo>
                    <a:lnTo>
                      <a:pt x="408" y="402"/>
                    </a:lnTo>
                    <a:lnTo>
                      <a:pt x="414" y="431"/>
                    </a:lnTo>
                    <a:lnTo>
                      <a:pt x="390" y="449"/>
                    </a:lnTo>
                    <a:lnTo>
                      <a:pt x="332" y="472"/>
                    </a:lnTo>
                    <a:lnTo>
                      <a:pt x="250" y="490"/>
                    </a:lnTo>
                    <a:lnTo>
                      <a:pt x="151" y="496"/>
                    </a:lnTo>
                    <a:lnTo>
                      <a:pt x="116" y="501"/>
                    </a:lnTo>
                    <a:lnTo>
                      <a:pt x="104" y="525"/>
                    </a:lnTo>
                    <a:lnTo>
                      <a:pt x="127" y="565"/>
                    </a:lnTo>
                    <a:lnTo>
                      <a:pt x="209" y="635"/>
                    </a:lnTo>
                    <a:lnTo>
                      <a:pt x="268" y="653"/>
                    </a:lnTo>
                    <a:lnTo>
                      <a:pt x="280" y="676"/>
                    </a:lnTo>
                    <a:lnTo>
                      <a:pt x="255" y="694"/>
                    </a:lnTo>
                    <a:lnTo>
                      <a:pt x="203" y="694"/>
                    </a:lnTo>
                    <a:lnTo>
                      <a:pt x="133" y="653"/>
                    </a:lnTo>
                    <a:lnTo>
                      <a:pt x="75" y="595"/>
                    </a:lnTo>
                    <a:lnTo>
                      <a:pt x="40" y="542"/>
                    </a:lnTo>
                    <a:lnTo>
                      <a:pt x="40" y="501"/>
                    </a:lnTo>
                    <a:lnTo>
                      <a:pt x="63" y="472"/>
                    </a:lnTo>
                    <a:lnTo>
                      <a:pt x="98" y="461"/>
                    </a:lnTo>
                    <a:lnTo>
                      <a:pt x="151" y="455"/>
                    </a:lnTo>
                    <a:lnTo>
                      <a:pt x="209" y="455"/>
                    </a:lnTo>
                    <a:lnTo>
                      <a:pt x="280" y="443"/>
                    </a:lnTo>
                    <a:lnTo>
                      <a:pt x="315" y="431"/>
                    </a:lnTo>
                    <a:lnTo>
                      <a:pt x="332" y="414"/>
                    </a:lnTo>
                    <a:lnTo>
                      <a:pt x="326" y="397"/>
                    </a:lnTo>
                    <a:lnTo>
                      <a:pt x="274" y="350"/>
                    </a:lnTo>
                    <a:lnTo>
                      <a:pt x="191" y="268"/>
                    </a:lnTo>
                    <a:lnTo>
                      <a:pt x="116" y="199"/>
                    </a:lnTo>
                    <a:lnTo>
                      <a:pt x="34" y="123"/>
                    </a:lnTo>
                    <a:lnTo>
                      <a:pt x="5" y="69"/>
                    </a:lnTo>
                    <a:lnTo>
                      <a:pt x="0" y="34"/>
                    </a:lnTo>
                    <a:close/>
                  </a:path>
                </a:pathLst>
              </a:custGeom>
              <a:solidFill>
                <a:schemeClr val="tx1"/>
              </a:solidFill>
              <a:ln w="9525">
                <a:noFill/>
                <a:round/>
                <a:headEnd/>
                <a:tailEnd/>
              </a:ln>
            </p:spPr>
            <p:txBody>
              <a:bodyPr/>
              <a:lstStyle/>
              <a:p>
                <a:endParaRPr lang="fr-FR"/>
              </a:p>
            </p:txBody>
          </p:sp>
          <p:sp>
            <p:nvSpPr>
              <p:cNvPr id="40986" name="Freeform 8"/>
              <p:cNvSpPr>
                <a:spLocks/>
              </p:cNvSpPr>
              <p:nvPr/>
            </p:nvSpPr>
            <p:spPr bwMode="auto">
              <a:xfrm>
                <a:off x="4505" y="2631"/>
                <a:ext cx="449" cy="1046"/>
              </a:xfrm>
              <a:custGeom>
                <a:avLst/>
                <a:gdLst>
                  <a:gd name="T0" fmla="*/ 222 w 449"/>
                  <a:gd name="T1" fmla="*/ 0 h 1046"/>
                  <a:gd name="T2" fmla="*/ 286 w 449"/>
                  <a:gd name="T3" fmla="*/ 12 h 1046"/>
                  <a:gd name="T4" fmla="*/ 315 w 449"/>
                  <a:gd name="T5" fmla="*/ 59 h 1046"/>
                  <a:gd name="T6" fmla="*/ 309 w 449"/>
                  <a:gd name="T7" fmla="*/ 170 h 1046"/>
                  <a:gd name="T8" fmla="*/ 298 w 449"/>
                  <a:gd name="T9" fmla="*/ 287 h 1046"/>
                  <a:gd name="T10" fmla="*/ 298 w 449"/>
                  <a:gd name="T11" fmla="*/ 409 h 1046"/>
                  <a:gd name="T12" fmla="*/ 356 w 449"/>
                  <a:gd name="T13" fmla="*/ 555 h 1046"/>
                  <a:gd name="T14" fmla="*/ 402 w 449"/>
                  <a:gd name="T15" fmla="*/ 660 h 1046"/>
                  <a:gd name="T16" fmla="*/ 426 w 449"/>
                  <a:gd name="T17" fmla="*/ 766 h 1046"/>
                  <a:gd name="T18" fmla="*/ 420 w 449"/>
                  <a:gd name="T19" fmla="*/ 859 h 1046"/>
                  <a:gd name="T20" fmla="*/ 420 w 449"/>
                  <a:gd name="T21" fmla="*/ 894 h 1046"/>
                  <a:gd name="T22" fmla="*/ 443 w 449"/>
                  <a:gd name="T23" fmla="*/ 929 h 1046"/>
                  <a:gd name="T24" fmla="*/ 449 w 449"/>
                  <a:gd name="T25" fmla="*/ 964 h 1046"/>
                  <a:gd name="T26" fmla="*/ 432 w 449"/>
                  <a:gd name="T27" fmla="*/ 981 h 1046"/>
                  <a:gd name="T28" fmla="*/ 385 w 449"/>
                  <a:gd name="T29" fmla="*/ 970 h 1046"/>
                  <a:gd name="T30" fmla="*/ 298 w 449"/>
                  <a:gd name="T31" fmla="*/ 958 h 1046"/>
                  <a:gd name="T32" fmla="*/ 193 w 449"/>
                  <a:gd name="T33" fmla="*/ 981 h 1046"/>
                  <a:gd name="T34" fmla="*/ 123 w 449"/>
                  <a:gd name="T35" fmla="*/ 1022 h 1046"/>
                  <a:gd name="T36" fmla="*/ 88 w 449"/>
                  <a:gd name="T37" fmla="*/ 1046 h 1046"/>
                  <a:gd name="T38" fmla="*/ 53 w 449"/>
                  <a:gd name="T39" fmla="*/ 1046 h 1046"/>
                  <a:gd name="T40" fmla="*/ 0 w 449"/>
                  <a:gd name="T41" fmla="*/ 970 h 1046"/>
                  <a:gd name="T42" fmla="*/ 6 w 449"/>
                  <a:gd name="T43" fmla="*/ 958 h 1046"/>
                  <a:gd name="T44" fmla="*/ 112 w 449"/>
                  <a:gd name="T45" fmla="*/ 923 h 1046"/>
                  <a:gd name="T46" fmla="*/ 234 w 449"/>
                  <a:gd name="T47" fmla="*/ 906 h 1046"/>
                  <a:gd name="T48" fmla="*/ 321 w 449"/>
                  <a:gd name="T49" fmla="*/ 900 h 1046"/>
                  <a:gd name="T50" fmla="*/ 373 w 449"/>
                  <a:gd name="T51" fmla="*/ 900 h 1046"/>
                  <a:gd name="T52" fmla="*/ 385 w 449"/>
                  <a:gd name="T53" fmla="*/ 865 h 1046"/>
                  <a:gd name="T54" fmla="*/ 368 w 449"/>
                  <a:gd name="T55" fmla="*/ 766 h 1046"/>
                  <a:gd name="T56" fmla="*/ 327 w 449"/>
                  <a:gd name="T57" fmla="*/ 660 h 1046"/>
                  <a:gd name="T58" fmla="*/ 263 w 449"/>
                  <a:gd name="T59" fmla="*/ 526 h 1046"/>
                  <a:gd name="T60" fmla="*/ 210 w 449"/>
                  <a:gd name="T61" fmla="*/ 409 h 1046"/>
                  <a:gd name="T62" fmla="*/ 187 w 449"/>
                  <a:gd name="T63" fmla="*/ 304 h 1046"/>
                  <a:gd name="T64" fmla="*/ 181 w 449"/>
                  <a:gd name="T65" fmla="*/ 188 h 1046"/>
                  <a:gd name="T66" fmla="*/ 181 w 449"/>
                  <a:gd name="T67" fmla="*/ 76 h 1046"/>
                  <a:gd name="T68" fmla="*/ 205 w 449"/>
                  <a:gd name="T69" fmla="*/ 30 h 1046"/>
                  <a:gd name="T70" fmla="*/ 222 w 449"/>
                  <a:gd name="T71" fmla="*/ 0 h 10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49"/>
                  <a:gd name="T109" fmla="*/ 0 h 1046"/>
                  <a:gd name="T110" fmla="*/ 449 w 449"/>
                  <a:gd name="T111" fmla="*/ 1046 h 10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49" h="1046">
                    <a:moveTo>
                      <a:pt x="222" y="0"/>
                    </a:moveTo>
                    <a:lnTo>
                      <a:pt x="286" y="12"/>
                    </a:lnTo>
                    <a:lnTo>
                      <a:pt x="315" y="59"/>
                    </a:lnTo>
                    <a:lnTo>
                      <a:pt x="309" y="170"/>
                    </a:lnTo>
                    <a:lnTo>
                      <a:pt x="298" y="287"/>
                    </a:lnTo>
                    <a:lnTo>
                      <a:pt x="298" y="409"/>
                    </a:lnTo>
                    <a:lnTo>
                      <a:pt x="356" y="555"/>
                    </a:lnTo>
                    <a:lnTo>
                      <a:pt x="402" y="660"/>
                    </a:lnTo>
                    <a:lnTo>
                      <a:pt x="426" y="766"/>
                    </a:lnTo>
                    <a:lnTo>
                      <a:pt x="420" y="859"/>
                    </a:lnTo>
                    <a:lnTo>
                      <a:pt x="420" y="894"/>
                    </a:lnTo>
                    <a:lnTo>
                      <a:pt x="443" y="929"/>
                    </a:lnTo>
                    <a:lnTo>
                      <a:pt x="449" y="964"/>
                    </a:lnTo>
                    <a:lnTo>
                      <a:pt x="432" y="981"/>
                    </a:lnTo>
                    <a:lnTo>
                      <a:pt x="385" y="970"/>
                    </a:lnTo>
                    <a:lnTo>
                      <a:pt x="298" y="958"/>
                    </a:lnTo>
                    <a:lnTo>
                      <a:pt x="193" y="981"/>
                    </a:lnTo>
                    <a:lnTo>
                      <a:pt x="123" y="1022"/>
                    </a:lnTo>
                    <a:lnTo>
                      <a:pt x="88" y="1046"/>
                    </a:lnTo>
                    <a:lnTo>
                      <a:pt x="53" y="1046"/>
                    </a:lnTo>
                    <a:lnTo>
                      <a:pt x="0" y="970"/>
                    </a:lnTo>
                    <a:lnTo>
                      <a:pt x="6" y="958"/>
                    </a:lnTo>
                    <a:lnTo>
                      <a:pt x="112" y="923"/>
                    </a:lnTo>
                    <a:lnTo>
                      <a:pt x="234" y="906"/>
                    </a:lnTo>
                    <a:lnTo>
                      <a:pt x="321" y="900"/>
                    </a:lnTo>
                    <a:lnTo>
                      <a:pt x="373" y="900"/>
                    </a:lnTo>
                    <a:lnTo>
                      <a:pt x="385" y="865"/>
                    </a:lnTo>
                    <a:lnTo>
                      <a:pt x="368" y="766"/>
                    </a:lnTo>
                    <a:lnTo>
                      <a:pt x="327" y="660"/>
                    </a:lnTo>
                    <a:lnTo>
                      <a:pt x="263" y="526"/>
                    </a:lnTo>
                    <a:lnTo>
                      <a:pt x="210" y="409"/>
                    </a:lnTo>
                    <a:lnTo>
                      <a:pt x="187" y="304"/>
                    </a:lnTo>
                    <a:lnTo>
                      <a:pt x="181" y="188"/>
                    </a:lnTo>
                    <a:lnTo>
                      <a:pt x="181" y="76"/>
                    </a:lnTo>
                    <a:lnTo>
                      <a:pt x="205" y="30"/>
                    </a:lnTo>
                    <a:lnTo>
                      <a:pt x="222" y="0"/>
                    </a:lnTo>
                    <a:close/>
                  </a:path>
                </a:pathLst>
              </a:custGeom>
              <a:solidFill>
                <a:schemeClr val="tx1"/>
              </a:solidFill>
              <a:ln w="9525">
                <a:noFill/>
                <a:round/>
                <a:headEnd/>
                <a:tailEnd/>
              </a:ln>
            </p:spPr>
            <p:txBody>
              <a:bodyPr/>
              <a:lstStyle/>
              <a:p>
                <a:endParaRPr lang="fr-FR"/>
              </a:p>
            </p:txBody>
          </p:sp>
          <p:sp>
            <p:nvSpPr>
              <p:cNvPr id="40987" name="Freeform 9"/>
              <p:cNvSpPr>
                <a:spLocks/>
              </p:cNvSpPr>
              <p:nvPr/>
            </p:nvSpPr>
            <p:spPr bwMode="auto">
              <a:xfrm>
                <a:off x="4284" y="2661"/>
                <a:ext cx="373" cy="870"/>
              </a:xfrm>
              <a:custGeom>
                <a:avLst/>
                <a:gdLst>
                  <a:gd name="T0" fmla="*/ 280 w 373"/>
                  <a:gd name="T1" fmla="*/ 0 h 870"/>
                  <a:gd name="T2" fmla="*/ 332 w 373"/>
                  <a:gd name="T3" fmla="*/ 0 h 870"/>
                  <a:gd name="T4" fmla="*/ 350 w 373"/>
                  <a:gd name="T5" fmla="*/ 35 h 870"/>
                  <a:gd name="T6" fmla="*/ 361 w 373"/>
                  <a:gd name="T7" fmla="*/ 112 h 870"/>
                  <a:gd name="T8" fmla="*/ 350 w 373"/>
                  <a:gd name="T9" fmla="*/ 193 h 870"/>
                  <a:gd name="T10" fmla="*/ 321 w 373"/>
                  <a:gd name="T11" fmla="*/ 356 h 870"/>
                  <a:gd name="T12" fmla="*/ 326 w 373"/>
                  <a:gd name="T13" fmla="*/ 426 h 870"/>
                  <a:gd name="T14" fmla="*/ 361 w 373"/>
                  <a:gd name="T15" fmla="*/ 566 h 870"/>
                  <a:gd name="T16" fmla="*/ 373 w 373"/>
                  <a:gd name="T17" fmla="*/ 665 h 870"/>
                  <a:gd name="T18" fmla="*/ 373 w 373"/>
                  <a:gd name="T19" fmla="*/ 742 h 870"/>
                  <a:gd name="T20" fmla="*/ 356 w 373"/>
                  <a:gd name="T21" fmla="*/ 759 h 870"/>
                  <a:gd name="T22" fmla="*/ 303 w 373"/>
                  <a:gd name="T23" fmla="*/ 771 h 870"/>
                  <a:gd name="T24" fmla="*/ 232 w 373"/>
                  <a:gd name="T25" fmla="*/ 788 h 870"/>
                  <a:gd name="T26" fmla="*/ 163 w 373"/>
                  <a:gd name="T27" fmla="*/ 823 h 870"/>
                  <a:gd name="T28" fmla="*/ 93 w 373"/>
                  <a:gd name="T29" fmla="*/ 870 h 870"/>
                  <a:gd name="T30" fmla="*/ 64 w 373"/>
                  <a:gd name="T31" fmla="*/ 870 h 870"/>
                  <a:gd name="T32" fmla="*/ 0 w 373"/>
                  <a:gd name="T33" fmla="*/ 818 h 870"/>
                  <a:gd name="T34" fmla="*/ 6 w 373"/>
                  <a:gd name="T35" fmla="*/ 794 h 870"/>
                  <a:gd name="T36" fmla="*/ 87 w 373"/>
                  <a:gd name="T37" fmla="*/ 759 h 870"/>
                  <a:gd name="T38" fmla="*/ 227 w 373"/>
                  <a:gd name="T39" fmla="*/ 724 h 870"/>
                  <a:gd name="T40" fmla="*/ 292 w 373"/>
                  <a:gd name="T41" fmla="*/ 700 h 870"/>
                  <a:gd name="T42" fmla="*/ 303 w 373"/>
                  <a:gd name="T43" fmla="*/ 677 h 870"/>
                  <a:gd name="T44" fmla="*/ 303 w 373"/>
                  <a:gd name="T45" fmla="*/ 578 h 870"/>
                  <a:gd name="T46" fmla="*/ 280 w 373"/>
                  <a:gd name="T47" fmla="*/ 450 h 870"/>
                  <a:gd name="T48" fmla="*/ 268 w 373"/>
                  <a:gd name="T49" fmla="*/ 368 h 870"/>
                  <a:gd name="T50" fmla="*/ 257 w 373"/>
                  <a:gd name="T51" fmla="*/ 240 h 870"/>
                  <a:gd name="T52" fmla="*/ 251 w 373"/>
                  <a:gd name="T53" fmla="*/ 100 h 870"/>
                  <a:gd name="T54" fmla="*/ 257 w 373"/>
                  <a:gd name="T55" fmla="*/ 35 h 870"/>
                  <a:gd name="T56" fmla="*/ 280 w 373"/>
                  <a:gd name="T57" fmla="*/ 0 h 87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73"/>
                  <a:gd name="T88" fmla="*/ 0 h 870"/>
                  <a:gd name="T89" fmla="*/ 373 w 373"/>
                  <a:gd name="T90" fmla="*/ 870 h 87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73" h="870">
                    <a:moveTo>
                      <a:pt x="280" y="0"/>
                    </a:moveTo>
                    <a:lnTo>
                      <a:pt x="332" y="0"/>
                    </a:lnTo>
                    <a:lnTo>
                      <a:pt x="350" y="35"/>
                    </a:lnTo>
                    <a:lnTo>
                      <a:pt x="361" y="112"/>
                    </a:lnTo>
                    <a:lnTo>
                      <a:pt x="350" y="193"/>
                    </a:lnTo>
                    <a:lnTo>
                      <a:pt x="321" y="356"/>
                    </a:lnTo>
                    <a:lnTo>
                      <a:pt x="326" y="426"/>
                    </a:lnTo>
                    <a:lnTo>
                      <a:pt x="361" y="566"/>
                    </a:lnTo>
                    <a:lnTo>
                      <a:pt x="373" y="665"/>
                    </a:lnTo>
                    <a:lnTo>
                      <a:pt x="373" y="742"/>
                    </a:lnTo>
                    <a:lnTo>
                      <a:pt x="356" y="759"/>
                    </a:lnTo>
                    <a:lnTo>
                      <a:pt x="303" y="771"/>
                    </a:lnTo>
                    <a:lnTo>
                      <a:pt x="232" y="788"/>
                    </a:lnTo>
                    <a:lnTo>
                      <a:pt x="163" y="823"/>
                    </a:lnTo>
                    <a:lnTo>
                      <a:pt x="93" y="870"/>
                    </a:lnTo>
                    <a:lnTo>
                      <a:pt x="64" y="870"/>
                    </a:lnTo>
                    <a:lnTo>
                      <a:pt x="0" y="818"/>
                    </a:lnTo>
                    <a:lnTo>
                      <a:pt x="6" y="794"/>
                    </a:lnTo>
                    <a:lnTo>
                      <a:pt x="87" y="759"/>
                    </a:lnTo>
                    <a:lnTo>
                      <a:pt x="227" y="724"/>
                    </a:lnTo>
                    <a:lnTo>
                      <a:pt x="292" y="700"/>
                    </a:lnTo>
                    <a:lnTo>
                      <a:pt x="303" y="677"/>
                    </a:lnTo>
                    <a:lnTo>
                      <a:pt x="303" y="578"/>
                    </a:lnTo>
                    <a:lnTo>
                      <a:pt x="280" y="450"/>
                    </a:lnTo>
                    <a:lnTo>
                      <a:pt x="268" y="368"/>
                    </a:lnTo>
                    <a:lnTo>
                      <a:pt x="257" y="240"/>
                    </a:lnTo>
                    <a:lnTo>
                      <a:pt x="251" y="100"/>
                    </a:lnTo>
                    <a:lnTo>
                      <a:pt x="257" y="35"/>
                    </a:lnTo>
                    <a:lnTo>
                      <a:pt x="280" y="0"/>
                    </a:lnTo>
                    <a:close/>
                  </a:path>
                </a:pathLst>
              </a:custGeom>
              <a:solidFill>
                <a:schemeClr val="tx1"/>
              </a:solidFill>
              <a:ln w="9525">
                <a:noFill/>
                <a:round/>
                <a:headEnd/>
                <a:tailEnd/>
              </a:ln>
            </p:spPr>
            <p:txBody>
              <a:bodyPr/>
              <a:lstStyle/>
              <a:p>
                <a:endParaRPr lang="fr-FR"/>
              </a:p>
            </p:txBody>
          </p:sp>
          <p:sp>
            <p:nvSpPr>
              <p:cNvPr id="40988" name="Freeform 10"/>
              <p:cNvSpPr>
                <a:spLocks/>
              </p:cNvSpPr>
              <p:nvPr/>
            </p:nvSpPr>
            <p:spPr bwMode="auto">
              <a:xfrm>
                <a:off x="4272" y="1381"/>
                <a:ext cx="612" cy="776"/>
              </a:xfrm>
              <a:custGeom>
                <a:avLst/>
                <a:gdLst>
                  <a:gd name="T0" fmla="*/ 326 w 612"/>
                  <a:gd name="T1" fmla="*/ 776 h 776"/>
                  <a:gd name="T2" fmla="*/ 355 w 612"/>
                  <a:gd name="T3" fmla="*/ 740 h 776"/>
                  <a:gd name="T4" fmla="*/ 344 w 612"/>
                  <a:gd name="T5" fmla="*/ 688 h 776"/>
                  <a:gd name="T6" fmla="*/ 321 w 612"/>
                  <a:gd name="T7" fmla="*/ 618 h 776"/>
                  <a:gd name="T8" fmla="*/ 232 w 612"/>
                  <a:gd name="T9" fmla="*/ 536 h 776"/>
                  <a:gd name="T10" fmla="*/ 145 w 612"/>
                  <a:gd name="T11" fmla="*/ 461 h 776"/>
                  <a:gd name="T12" fmla="*/ 104 w 612"/>
                  <a:gd name="T13" fmla="*/ 379 h 776"/>
                  <a:gd name="T14" fmla="*/ 87 w 612"/>
                  <a:gd name="T15" fmla="*/ 251 h 776"/>
                  <a:gd name="T16" fmla="*/ 186 w 612"/>
                  <a:gd name="T17" fmla="*/ 216 h 776"/>
                  <a:gd name="T18" fmla="*/ 344 w 612"/>
                  <a:gd name="T19" fmla="*/ 199 h 776"/>
                  <a:gd name="T20" fmla="*/ 408 w 612"/>
                  <a:gd name="T21" fmla="*/ 205 h 776"/>
                  <a:gd name="T22" fmla="*/ 425 w 612"/>
                  <a:gd name="T23" fmla="*/ 222 h 776"/>
                  <a:gd name="T24" fmla="*/ 454 w 612"/>
                  <a:gd name="T25" fmla="*/ 193 h 776"/>
                  <a:gd name="T26" fmla="*/ 443 w 612"/>
                  <a:gd name="T27" fmla="*/ 164 h 776"/>
                  <a:gd name="T28" fmla="*/ 460 w 612"/>
                  <a:gd name="T29" fmla="*/ 111 h 776"/>
                  <a:gd name="T30" fmla="*/ 507 w 612"/>
                  <a:gd name="T31" fmla="*/ 64 h 776"/>
                  <a:gd name="T32" fmla="*/ 542 w 612"/>
                  <a:gd name="T33" fmla="*/ 52 h 776"/>
                  <a:gd name="T34" fmla="*/ 588 w 612"/>
                  <a:gd name="T35" fmla="*/ 81 h 776"/>
                  <a:gd name="T36" fmla="*/ 612 w 612"/>
                  <a:gd name="T37" fmla="*/ 52 h 776"/>
                  <a:gd name="T38" fmla="*/ 571 w 612"/>
                  <a:gd name="T39" fmla="*/ 0 h 776"/>
                  <a:gd name="T40" fmla="*/ 518 w 612"/>
                  <a:gd name="T41" fmla="*/ 0 h 776"/>
                  <a:gd name="T42" fmla="*/ 454 w 612"/>
                  <a:gd name="T43" fmla="*/ 29 h 776"/>
                  <a:gd name="T44" fmla="*/ 414 w 612"/>
                  <a:gd name="T45" fmla="*/ 105 h 776"/>
                  <a:gd name="T46" fmla="*/ 361 w 612"/>
                  <a:gd name="T47" fmla="*/ 141 h 776"/>
                  <a:gd name="T48" fmla="*/ 280 w 612"/>
                  <a:gd name="T49" fmla="*/ 152 h 776"/>
                  <a:gd name="T50" fmla="*/ 133 w 612"/>
                  <a:gd name="T51" fmla="*/ 170 h 776"/>
                  <a:gd name="T52" fmla="*/ 17 w 612"/>
                  <a:gd name="T53" fmla="*/ 205 h 776"/>
                  <a:gd name="T54" fmla="*/ 0 w 612"/>
                  <a:gd name="T55" fmla="*/ 234 h 776"/>
                  <a:gd name="T56" fmla="*/ 11 w 612"/>
                  <a:gd name="T57" fmla="*/ 327 h 776"/>
                  <a:gd name="T58" fmla="*/ 52 w 612"/>
                  <a:gd name="T59" fmla="*/ 455 h 776"/>
                  <a:gd name="T60" fmla="*/ 110 w 612"/>
                  <a:gd name="T61" fmla="*/ 560 h 776"/>
                  <a:gd name="T62" fmla="*/ 168 w 612"/>
                  <a:gd name="T63" fmla="*/ 653 h 776"/>
                  <a:gd name="T64" fmla="*/ 221 w 612"/>
                  <a:gd name="T65" fmla="*/ 717 h 776"/>
                  <a:gd name="T66" fmla="*/ 274 w 612"/>
                  <a:gd name="T67" fmla="*/ 764 h 776"/>
                  <a:gd name="T68" fmla="*/ 326 w 612"/>
                  <a:gd name="T69" fmla="*/ 776 h 77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12"/>
                  <a:gd name="T106" fmla="*/ 0 h 776"/>
                  <a:gd name="T107" fmla="*/ 612 w 612"/>
                  <a:gd name="T108" fmla="*/ 776 h 77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12" h="776">
                    <a:moveTo>
                      <a:pt x="326" y="776"/>
                    </a:moveTo>
                    <a:lnTo>
                      <a:pt x="355" y="740"/>
                    </a:lnTo>
                    <a:lnTo>
                      <a:pt x="344" y="688"/>
                    </a:lnTo>
                    <a:lnTo>
                      <a:pt x="321" y="618"/>
                    </a:lnTo>
                    <a:lnTo>
                      <a:pt x="232" y="536"/>
                    </a:lnTo>
                    <a:lnTo>
                      <a:pt x="145" y="461"/>
                    </a:lnTo>
                    <a:lnTo>
                      <a:pt x="104" y="379"/>
                    </a:lnTo>
                    <a:lnTo>
                      <a:pt x="87" y="251"/>
                    </a:lnTo>
                    <a:lnTo>
                      <a:pt x="186" y="216"/>
                    </a:lnTo>
                    <a:lnTo>
                      <a:pt x="344" y="199"/>
                    </a:lnTo>
                    <a:lnTo>
                      <a:pt x="408" y="205"/>
                    </a:lnTo>
                    <a:lnTo>
                      <a:pt x="425" y="222"/>
                    </a:lnTo>
                    <a:lnTo>
                      <a:pt x="454" y="193"/>
                    </a:lnTo>
                    <a:lnTo>
                      <a:pt x="443" y="164"/>
                    </a:lnTo>
                    <a:lnTo>
                      <a:pt x="460" y="111"/>
                    </a:lnTo>
                    <a:lnTo>
                      <a:pt x="507" y="64"/>
                    </a:lnTo>
                    <a:lnTo>
                      <a:pt x="542" y="52"/>
                    </a:lnTo>
                    <a:lnTo>
                      <a:pt x="588" y="81"/>
                    </a:lnTo>
                    <a:lnTo>
                      <a:pt x="612" y="52"/>
                    </a:lnTo>
                    <a:lnTo>
                      <a:pt x="571" y="0"/>
                    </a:lnTo>
                    <a:lnTo>
                      <a:pt x="518" y="0"/>
                    </a:lnTo>
                    <a:lnTo>
                      <a:pt x="454" y="29"/>
                    </a:lnTo>
                    <a:lnTo>
                      <a:pt x="414" y="105"/>
                    </a:lnTo>
                    <a:lnTo>
                      <a:pt x="361" y="141"/>
                    </a:lnTo>
                    <a:lnTo>
                      <a:pt x="280" y="152"/>
                    </a:lnTo>
                    <a:lnTo>
                      <a:pt x="133" y="170"/>
                    </a:lnTo>
                    <a:lnTo>
                      <a:pt x="17" y="205"/>
                    </a:lnTo>
                    <a:lnTo>
                      <a:pt x="0" y="234"/>
                    </a:lnTo>
                    <a:lnTo>
                      <a:pt x="11" y="327"/>
                    </a:lnTo>
                    <a:lnTo>
                      <a:pt x="52" y="455"/>
                    </a:lnTo>
                    <a:lnTo>
                      <a:pt x="110" y="560"/>
                    </a:lnTo>
                    <a:lnTo>
                      <a:pt x="168" y="653"/>
                    </a:lnTo>
                    <a:lnTo>
                      <a:pt x="221" y="717"/>
                    </a:lnTo>
                    <a:lnTo>
                      <a:pt x="274" y="764"/>
                    </a:lnTo>
                    <a:lnTo>
                      <a:pt x="326" y="776"/>
                    </a:lnTo>
                    <a:close/>
                  </a:path>
                </a:pathLst>
              </a:custGeom>
              <a:solidFill>
                <a:schemeClr val="tx1"/>
              </a:solidFill>
              <a:ln w="9525">
                <a:noFill/>
                <a:round/>
                <a:headEnd/>
                <a:tailEnd/>
              </a:ln>
            </p:spPr>
            <p:txBody>
              <a:bodyPr/>
              <a:lstStyle/>
              <a:p>
                <a:endParaRPr lang="fr-FR"/>
              </a:p>
            </p:txBody>
          </p:sp>
        </p:grpSp>
        <p:grpSp>
          <p:nvGrpSpPr>
            <p:cNvPr id="40980" name="Group 14"/>
            <p:cNvGrpSpPr>
              <a:grpSpLocks/>
            </p:cNvGrpSpPr>
            <p:nvPr/>
          </p:nvGrpSpPr>
          <p:grpSpPr bwMode="auto">
            <a:xfrm>
              <a:off x="8069288" y="1905000"/>
              <a:ext cx="333376" cy="419100"/>
              <a:chOff x="5083" y="1200"/>
              <a:chExt cx="210" cy="264"/>
            </a:xfrm>
          </p:grpSpPr>
          <p:sp>
            <p:nvSpPr>
              <p:cNvPr id="40981" name="Freeform 12"/>
              <p:cNvSpPr>
                <a:spLocks/>
              </p:cNvSpPr>
              <p:nvPr/>
            </p:nvSpPr>
            <p:spPr bwMode="auto">
              <a:xfrm>
                <a:off x="5124" y="1200"/>
                <a:ext cx="169" cy="192"/>
              </a:xfrm>
              <a:custGeom>
                <a:avLst/>
                <a:gdLst>
                  <a:gd name="T0" fmla="*/ 52 w 169"/>
                  <a:gd name="T1" fmla="*/ 12 h 192"/>
                  <a:gd name="T2" fmla="*/ 99 w 169"/>
                  <a:gd name="T3" fmla="*/ 0 h 192"/>
                  <a:gd name="T4" fmla="*/ 157 w 169"/>
                  <a:gd name="T5" fmla="*/ 17 h 192"/>
                  <a:gd name="T6" fmla="*/ 169 w 169"/>
                  <a:gd name="T7" fmla="*/ 58 h 192"/>
                  <a:gd name="T8" fmla="*/ 163 w 169"/>
                  <a:gd name="T9" fmla="*/ 111 h 192"/>
                  <a:gd name="T10" fmla="*/ 134 w 169"/>
                  <a:gd name="T11" fmla="*/ 145 h 192"/>
                  <a:gd name="T12" fmla="*/ 93 w 169"/>
                  <a:gd name="T13" fmla="*/ 151 h 192"/>
                  <a:gd name="T14" fmla="*/ 52 w 169"/>
                  <a:gd name="T15" fmla="*/ 151 h 192"/>
                  <a:gd name="T16" fmla="*/ 34 w 169"/>
                  <a:gd name="T17" fmla="*/ 169 h 192"/>
                  <a:gd name="T18" fmla="*/ 34 w 169"/>
                  <a:gd name="T19" fmla="*/ 180 h 192"/>
                  <a:gd name="T20" fmla="*/ 23 w 169"/>
                  <a:gd name="T21" fmla="*/ 192 h 192"/>
                  <a:gd name="T22" fmla="*/ 0 w 169"/>
                  <a:gd name="T23" fmla="*/ 186 h 192"/>
                  <a:gd name="T24" fmla="*/ 5 w 169"/>
                  <a:gd name="T25" fmla="*/ 157 h 192"/>
                  <a:gd name="T26" fmla="*/ 23 w 169"/>
                  <a:gd name="T27" fmla="*/ 134 h 192"/>
                  <a:gd name="T28" fmla="*/ 58 w 169"/>
                  <a:gd name="T29" fmla="*/ 116 h 192"/>
                  <a:gd name="T30" fmla="*/ 93 w 169"/>
                  <a:gd name="T31" fmla="*/ 122 h 192"/>
                  <a:gd name="T32" fmla="*/ 122 w 169"/>
                  <a:gd name="T33" fmla="*/ 116 h 192"/>
                  <a:gd name="T34" fmla="*/ 139 w 169"/>
                  <a:gd name="T35" fmla="*/ 87 h 192"/>
                  <a:gd name="T36" fmla="*/ 139 w 169"/>
                  <a:gd name="T37" fmla="*/ 52 h 192"/>
                  <a:gd name="T38" fmla="*/ 122 w 169"/>
                  <a:gd name="T39" fmla="*/ 35 h 192"/>
                  <a:gd name="T40" fmla="*/ 99 w 169"/>
                  <a:gd name="T41" fmla="*/ 35 h 192"/>
                  <a:gd name="T42" fmla="*/ 75 w 169"/>
                  <a:gd name="T43" fmla="*/ 41 h 192"/>
                  <a:gd name="T44" fmla="*/ 58 w 169"/>
                  <a:gd name="T45" fmla="*/ 52 h 192"/>
                  <a:gd name="T46" fmla="*/ 40 w 169"/>
                  <a:gd name="T47" fmla="*/ 41 h 192"/>
                  <a:gd name="T48" fmla="*/ 52 w 169"/>
                  <a:gd name="T49" fmla="*/ 12 h 19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69"/>
                  <a:gd name="T76" fmla="*/ 0 h 192"/>
                  <a:gd name="T77" fmla="*/ 169 w 169"/>
                  <a:gd name="T78" fmla="*/ 192 h 19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69" h="192">
                    <a:moveTo>
                      <a:pt x="52" y="12"/>
                    </a:moveTo>
                    <a:lnTo>
                      <a:pt x="99" y="0"/>
                    </a:lnTo>
                    <a:lnTo>
                      <a:pt x="157" y="17"/>
                    </a:lnTo>
                    <a:lnTo>
                      <a:pt x="169" y="58"/>
                    </a:lnTo>
                    <a:lnTo>
                      <a:pt x="163" y="111"/>
                    </a:lnTo>
                    <a:lnTo>
                      <a:pt x="134" y="145"/>
                    </a:lnTo>
                    <a:lnTo>
                      <a:pt x="93" y="151"/>
                    </a:lnTo>
                    <a:lnTo>
                      <a:pt x="52" y="151"/>
                    </a:lnTo>
                    <a:lnTo>
                      <a:pt x="34" y="169"/>
                    </a:lnTo>
                    <a:lnTo>
                      <a:pt x="34" y="180"/>
                    </a:lnTo>
                    <a:lnTo>
                      <a:pt x="23" y="192"/>
                    </a:lnTo>
                    <a:lnTo>
                      <a:pt x="0" y="186"/>
                    </a:lnTo>
                    <a:lnTo>
                      <a:pt x="5" y="157"/>
                    </a:lnTo>
                    <a:lnTo>
                      <a:pt x="23" y="134"/>
                    </a:lnTo>
                    <a:lnTo>
                      <a:pt x="58" y="116"/>
                    </a:lnTo>
                    <a:lnTo>
                      <a:pt x="93" y="122"/>
                    </a:lnTo>
                    <a:lnTo>
                      <a:pt x="122" y="116"/>
                    </a:lnTo>
                    <a:lnTo>
                      <a:pt x="139" y="87"/>
                    </a:lnTo>
                    <a:lnTo>
                      <a:pt x="139" y="52"/>
                    </a:lnTo>
                    <a:lnTo>
                      <a:pt x="122" y="35"/>
                    </a:lnTo>
                    <a:lnTo>
                      <a:pt x="99" y="35"/>
                    </a:lnTo>
                    <a:lnTo>
                      <a:pt x="75" y="41"/>
                    </a:lnTo>
                    <a:lnTo>
                      <a:pt x="58" y="52"/>
                    </a:lnTo>
                    <a:lnTo>
                      <a:pt x="40" y="41"/>
                    </a:lnTo>
                    <a:lnTo>
                      <a:pt x="52" y="12"/>
                    </a:lnTo>
                    <a:close/>
                  </a:path>
                </a:pathLst>
              </a:custGeom>
              <a:solidFill>
                <a:schemeClr val="tx1"/>
              </a:solidFill>
              <a:ln w="9525">
                <a:noFill/>
                <a:round/>
                <a:headEnd/>
                <a:tailEnd/>
              </a:ln>
            </p:spPr>
            <p:txBody>
              <a:bodyPr/>
              <a:lstStyle/>
              <a:p>
                <a:endParaRPr lang="fr-FR"/>
              </a:p>
            </p:txBody>
          </p:sp>
          <p:sp>
            <p:nvSpPr>
              <p:cNvPr id="40982" name="Oval 13"/>
              <p:cNvSpPr>
                <a:spLocks noChangeArrowheads="1"/>
              </p:cNvSpPr>
              <p:nvPr/>
            </p:nvSpPr>
            <p:spPr bwMode="auto">
              <a:xfrm>
                <a:off x="5083" y="1416"/>
                <a:ext cx="49" cy="48"/>
              </a:xfrm>
              <a:prstGeom prst="ellipse">
                <a:avLst/>
              </a:prstGeom>
              <a:solidFill>
                <a:schemeClr val="tx1"/>
              </a:solidFill>
              <a:ln w="9525">
                <a:noFill/>
                <a:round/>
                <a:headEnd/>
                <a:tailEnd/>
              </a:ln>
            </p:spPr>
            <p:txBody>
              <a:bodyPr/>
              <a:lstStyle/>
              <a:p>
                <a:endParaRPr lang="fr-FR"/>
              </a:p>
            </p:txBody>
          </p:sp>
        </p:grpSp>
      </p:grpSp>
      <p:sp>
        <p:nvSpPr>
          <p:cNvPr id="29" name="Espace réservé du pied de page 28"/>
          <p:cNvSpPr>
            <a:spLocks noGrp="1"/>
          </p:cNvSpPr>
          <p:nvPr>
            <p:ph type="ftr" sz="quarter" idx="11"/>
          </p:nvPr>
        </p:nvSpPr>
        <p:spPr/>
        <p:txBody>
          <a:bodyPr/>
          <a:lstStyle/>
          <a:p>
            <a:pPr>
              <a:defRPr/>
            </a:pPr>
            <a:r>
              <a:rPr lang="fr-FR" smtClean="0"/>
              <a:t>AG - ISARA-Lyon</a:t>
            </a:r>
            <a:endParaRPr lang="fr-FR" dirty="0"/>
          </a:p>
        </p:txBody>
      </p:sp>
      <p:sp>
        <p:nvSpPr>
          <p:cNvPr id="22" name="Rectangle 21"/>
          <p:cNvSpPr>
            <a:spLocks/>
          </p:cNvSpPr>
          <p:nvPr/>
        </p:nvSpPr>
        <p:spPr bwMode="auto">
          <a:xfrm rot="-5400000">
            <a:off x="-390174" y="5688256"/>
            <a:ext cx="1418465" cy="492443"/>
          </a:xfrm>
          <a:prstGeom prst="rect">
            <a:avLst/>
          </a:prstGeom>
          <a:noFill/>
          <a:ln w="9525">
            <a:noFill/>
            <a:miter lim="800000"/>
            <a:headEnd/>
            <a:tailEnd/>
          </a:ln>
        </p:spPr>
        <p:txBody>
          <a:bodyPr wrap="none" lIns="0" tIns="0" rIns="0" bIns="0" anchor="ctr">
            <a:spAutoFit/>
          </a:bodyPr>
          <a:lstStyle/>
          <a:p>
            <a:pPr algn="ctr"/>
            <a:r>
              <a:rPr lang="fr-FR" sz="3200" dirty="0" smtClean="0">
                <a:solidFill>
                  <a:srgbClr val="AFAFAF"/>
                </a:solidFill>
                <a:latin typeface="Calibri" pitchFamily="34" charset="0"/>
                <a:ea typeface="Gill Sans"/>
                <a:cs typeface="Gill Sans"/>
              </a:rPr>
              <a:t>Contenu</a:t>
            </a:r>
            <a:endParaRPr lang="fr-FR" sz="3200" dirty="0">
              <a:solidFill>
                <a:srgbClr val="AFAFAF"/>
              </a:solidFill>
              <a:latin typeface="Calibri" pitchFamily="34" charset="0"/>
              <a:ea typeface="Gill Sans"/>
              <a:cs typeface="Gill Sans"/>
            </a:endParaRPr>
          </a:p>
        </p:txBody>
      </p:sp>
      <p:pic>
        <p:nvPicPr>
          <p:cNvPr id="11266" name="Picture 2"/>
          <p:cNvPicPr>
            <a:picLocks noChangeAspect="1" noChangeArrowheads="1"/>
          </p:cNvPicPr>
          <p:nvPr/>
        </p:nvPicPr>
        <p:blipFill>
          <a:blip r:embed="rId4"/>
          <a:srcRect/>
          <a:stretch>
            <a:fillRect/>
          </a:stretch>
        </p:blipFill>
        <p:spPr bwMode="auto">
          <a:xfrm>
            <a:off x="500034" y="1928802"/>
            <a:ext cx="3371850" cy="895350"/>
          </a:xfrm>
          <a:prstGeom prst="rect">
            <a:avLst/>
          </a:prstGeom>
          <a:ln>
            <a:noFill/>
          </a:ln>
          <a:effectLst>
            <a:outerShdw blurRad="292100" dist="139700" dir="2700000" algn="tl" rotWithShape="0">
              <a:srgbClr val="333333">
                <a:alpha val="65000"/>
              </a:srgbClr>
            </a:outerShdw>
          </a:effectLst>
        </p:spPr>
      </p:pic>
      <p:pic>
        <p:nvPicPr>
          <p:cNvPr id="11267" name="Picture 3"/>
          <p:cNvPicPr>
            <a:picLocks noChangeAspect="1" noChangeArrowheads="1"/>
          </p:cNvPicPr>
          <p:nvPr/>
        </p:nvPicPr>
        <p:blipFill>
          <a:blip r:embed="rId5"/>
          <a:srcRect/>
          <a:stretch>
            <a:fillRect/>
          </a:stretch>
        </p:blipFill>
        <p:spPr bwMode="auto">
          <a:xfrm>
            <a:off x="2928926" y="4143380"/>
            <a:ext cx="3714776" cy="1714512"/>
          </a:xfrm>
          <a:prstGeom prst="rect">
            <a:avLst/>
          </a:prstGeom>
          <a:noFill/>
          <a:ln w="9525">
            <a:noFill/>
            <a:miter lim="800000"/>
            <a:headEnd/>
            <a:tailEnd/>
          </a:ln>
          <a:effectLst/>
        </p:spPr>
      </p:pic>
      <p:pic>
        <p:nvPicPr>
          <p:cNvPr id="11268" name="Picture 4"/>
          <p:cNvPicPr>
            <a:picLocks noChangeAspect="1" noChangeArrowheads="1"/>
          </p:cNvPicPr>
          <p:nvPr/>
        </p:nvPicPr>
        <p:blipFill>
          <a:blip r:embed="rId6"/>
          <a:srcRect/>
          <a:stretch>
            <a:fillRect/>
          </a:stretch>
        </p:blipFill>
        <p:spPr bwMode="auto">
          <a:xfrm>
            <a:off x="4286247" y="1928802"/>
            <a:ext cx="2607471" cy="1738314"/>
          </a:xfrm>
          <a:prstGeom prst="rect">
            <a:avLst/>
          </a:prstGeom>
          <a:noFill/>
          <a:ln w="9525">
            <a:noFill/>
            <a:miter lim="800000"/>
            <a:headEnd/>
            <a:tailEnd/>
          </a:ln>
          <a:effectLst/>
        </p:spPr>
      </p:pic>
      <p:pic>
        <p:nvPicPr>
          <p:cNvPr id="28" name="Picture 13"/>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8358214" y="5072074"/>
            <a:ext cx="252410" cy="252410"/>
          </a:xfrm>
          <a:prstGeom prst="rect">
            <a:avLst/>
          </a:prstGeom>
          <a:noFill/>
          <a:ln w="9525">
            <a:noFill/>
            <a:miter lim="800000"/>
            <a:headEnd/>
            <a:tailEnd/>
          </a:ln>
          <a:effectLst/>
        </p:spPr>
      </p:pic>
      <p:pic>
        <p:nvPicPr>
          <p:cNvPr id="31" name="Picture 13"/>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1785918" y="6072206"/>
            <a:ext cx="252410" cy="252410"/>
          </a:xfrm>
          <a:prstGeom prst="rect">
            <a:avLst/>
          </a:prstGeom>
          <a:noFill/>
          <a:ln w="9525">
            <a:noFill/>
            <a:miter lim="800000"/>
            <a:headEnd/>
            <a:tailEnd/>
          </a:ln>
          <a:effectLst/>
        </p:spPr>
      </p:pic>
      <p:sp>
        <p:nvSpPr>
          <p:cNvPr id="34" name="ZoneTexte 33"/>
          <p:cNvSpPr txBox="1"/>
          <p:nvPr/>
        </p:nvSpPr>
        <p:spPr>
          <a:xfrm>
            <a:off x="642910" y="2786058"/>
            <a:ext cx="2777810" cy="307777"/>
          </a:xfrm>
          <a:prstGeom prst="rect">
            <a:avLst/>
          </a:prstGeom>
          <a:noFill/>
        </p:spPr>
        <p:txBody>
          <a:bodyPr wrap="square" rtlCol="0">
            <a:spAutoFit/>
          </a:bodyPr>
          <a:lstStyle/>
          <a:p>
            <a:r>
              <a:rPr lang="fr-FR" sz="1400" dirty="0" smtClean="0">
                <a:solidFill>
                  <a:schemeClr val="bg1"/>
                </a:solidFill>
                <a:latin typeface="Rockwell"/>
              </a:rPr>
              <a:t>CC by </a:t>
            </a:r>
            <a:r>
              <a:rPr lang="fr-FR" sz="1400" dirty="0" err="1" smtClean="0">
                <a:solidFill>
                  <a:schemeClr val="bg1"/>
                </a:solidFill>
                <a:latin typeface="Rockwell"/>
              </a:rPr>
              <a:t>nc</a:t>
            </a:r>
            <a:r>
              <a:rPr lang="fr-FR" sz="1400" dirty="0" smtClean="0">
                <a:solidFill>
                  <a:schemeClr val="bg1"/>
                </a:solidFill>
                <a:latin typeface="Rockwell"/>
              </a:rPr>
              <a:t> sa – </a:t>
            </a:r>
            <a:r>
              <a:rPr lang="fr-FR" sz="1400" dirty="0" err="1" smtClean="0">
                <a:solidFill>
                  <a:schemeClr val="bg1"/>
                </a:solidFill>
                <a:latin typeface="Rockwell"/>
              </a:rPr>
              <a:t>adam</a:t>
            </a:r>
            <a:r>
              <a:rPr lang="fr-FR" sz="1400" dirty="0" smtClean="0">
                <a:solidFill>
                  <a:schemeClr val="bg1"/>
                </a:solidFill>
                <a:latin typeface="Rockwell"/>
              </a:rPr>
              <a:t> </a:t>
            </a:r>
            <a:r>
              <a:rPr lang="fr-FR" sz="1400" dirty="0" err="1" smtClean="0">
                <a:solidFill>
                  <a:schemeClr val="bg1"/>
                </a:solidFill>
                <a:latin typeface="Rockwell"/>
              </a:rPr>
              <a:t>coster</a:t>
            </a:r>
            <a:endParaRPr lang="fr-FR" sz="1400" dirty="0">
              <a:solidFill>
                <a:schemeClr val="bg1"/>
              </a:solidFill>
            </a:endParaRPr>
          </a:p>
        </p:txBody>
      </p:sp>
      <p:sp>
        <p:nvSpPr>
          <p:cNvPr id="37" name="ZoneTexte 36"/>
          <p:cNvSpPr txBox="1"/>
          <p:nvPr/>
        </p:nvSpPr>
        <p:spPr>
          <a:xfrm>
            <a:off x="4857752" y="1857364"/>
            <a:ext cx="2413743" cy="307777"/>
          </a:xfrm>
          <a:prstGeom prst="rect">
            <a:avLst/>
          </a:prstGeom>
          <a:noFill/>
        </p:spPr>
        <p:txBody>
          <a:bodyPr wrap="square" rtlCol="0">
            <a:spAutoFit/>
          </a:bodyPr>
          <a:lstStyle/>
          <a:p>
            <a:r>
              <a:rPr lang="fr-FR" sz="1400" dirty="0" smtClean="0">
                <a:solidFill>
                  <a:schemeClr val="bg1"/>
                </a:solidFill>
                <a:latin typeface="Rockwell"/>
              </a:rPr>
              <a:t>CC by </a:t>
            </a:r>
            <a:r>
              <a:rPr lang="fr-FR" sz="1400" dirty="0" err="1" smtClean="0">
                <a:solidFill>
                  <a:schemeClr val="bg1"/>
                </a:solidFill>
                <a:latin typeface="Rockwell"/>
              </a:rPr>
              <a:t>nc</a:t>
            </a:r>
            <a:r>
              <a:rPr lang="fr-FR" sz="1400" dirty="0" smtClean="0">
                <a:solidFill>
                  <a:schemeClr val="bg1"/>
                </a:solidFill>
                <a:latin typeface="Rockwell"/>
              </a:rPr>
              <a:t> </a:t>
            </a:r>
            <a:r>
              <a:rPr lang="fr-FR" sz="1400" dirty="0" err="1" smtClean="0">
                <a:solidFill>
                  <a:schemeClr val="bg1"/>
                </a:solidFill>
                <a:latin typeface="Rockwell"/>
              </a:rPr>
              <a:t>nd</a:t>
            </a:r>
            <a:r>
              <a:rPr lang="fr-FR" sz="1400" dirty="0" smtClean="0">
                <a:solidFill>
                  <a:schemeClr val="bg1"/>
                </a:solidFill>
                <a:latin typeface="Rockwell"/>
              </a:rPr>
              <a:t> - </a:t>
            </a:r>
            <a:r>
              <a:rPr lang="fr-FR" sz="1400" dirty="0" err="1" smtClean="0">
                <a:solidFill>
                  <a:schemeClr val="bg1"/>
                </a:solidFill>
                <a:latin typeface="Rockwell"/>
              </a:rPr>
              <a:t>adineland</a:t>
            </a:r>
            <a:endParaRPr lang="fr-FR" sz="1400" dirty="0">
              <a:solidFill>
                <a:schemeClr val="bg1"/>
              </a:solidFill>
            </a:endParaRPr>
          </a:p>
        </p:txBody>
      </p:sp>
      <p:sp>
        <p:nvSpPr>
          <p:cNvPr id="40" name="ZoneTexte 39"/>
          <p:cNvSpPr txBox="1"/>
          <p:nvPr/>
        </p:nvSpPr>
        <p:spPr>
          <a:xfrm>
            <a:off x="5087215" y="4071942"/>
            <a:ext cx="2628057" cy="307777"/>
          </a:xfrm>
          <a:prstGeom prst="rect">
            <a:avLst/>
          </a:prstGeom>
          <a:noFill/>
        </p:spPr>
        <p:txBody>
          <a:bodyPr wrap="square" rtlCol="0">
            <a:spAutoFit/>
          </a:bodyPr>
          <a:lstStyle/>
          <a:p>
            <a:r>
              <a:rPr lang="fr-FR" sz="1400" dirty="0" smtClean="0">
                <a:solidFill>
                  <a:schemeClr val="bg1"/>
                </a:solidFill>
                <a:latin typeface="Rockwell"/>
              </a:rPr>
              <a:t>CC by </a:t>
            </a:r>
            <a:r>
              <a:rPr lang="fr-FR" sz="1400" dirty="0" err="1" smtClean="0">
                <a:solidFill>
                  <a:schemeClr val="bg1"/>
                </a:solidFill>
                <a:latin typeface="Rockwell"/>
              </a:rPr>
              <a:t>nc</a:t>
            </a:r>
            <a:r>
              <a:rPr lang="fr-FR" sz="1400" dirty="0" smtClean="0">
                <a:solidFill>
                  <a:schemeClr val="bg1"/>
                </a:solidFill>
                <a:latin typeface="Rockwell"/>
              </a:rPr>
              <a:t> - </a:t>
            </a:r>
            <a:r>
              <a:rPr lang="fr-FR" sz="1400" dirty="0" err="1" smtClean="0">
                <a:solidFill>
                  <a:schemeClr val="bg1"/>
                </a:solidFill>
                <a:latin typeface="Rockwell"/>
              </a:rPr>
              <a:t>niners</a:t>
            </a:r>
            <a:endParaRPr lang="fr-FR" sz="1400" dirty="0">
              <a:solidFill>
                <a:schemeClr val="bg1"/>
              </a:solidFill>
            </a:endParaRPr>
          </a:p>
        </p:txBody>
      </p:sp>
    </p:spTree>
  </p:cSld>
  <p:clrMapOvr>
    <a:masterClrMapping/>
  </p:clrMapOvr>
  <p:transition spd="slow">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
          <p:cNvSpPr>
            <a:spLocks noGrp="1" noChangeArrowheads="1"/>
          </p:cNvSpPr>
          <p:nvPr>
            <p:ph type="title"/>
          </p:nvPr>
        </p:nvSpPr>
        <p:spPr/>
        <p:txBody>
          <a:bodyPr/>
          <a:lstStyle/>
          <a:p>
            <a:pPr eaLnBrk="1" hangingPunct="1"/>
            <a:r>
              <a:rPr lang="fr-FR" dirty="0" smtClean="0"/>
              <a:t>Droit constitutionnel</a:t>
            </a:r>
          </a:p>
        </p:txBody>
      </p:sp>
      <p:sp>
        <p:nvSpPr>
          <p:cNvPr id="41987" name="Espace réservé du contenu 14"/>
          <p:cNvSpPr>
            <a:spLocks noGrp="1"/>
          </p:cNvSpPr>
          <p:nvPr>
            <p:ph idx="1"/>
          </p:nvPr>
        </p:nvSpPr>
        <p:spPr>
          <a:xfrm>
            <a:off x="1428728" y="1571612"/>
            <a:ext cx="7258072" cy="4243715"/>
          </a:xfrm>
        </p:spPr>
        <p:txBody>
          <a:bodyPr>
            <a:noAutofit/>
          </a:bodyPr>
          <a:lstStyle/>
          <a:p>
            <a:pPr>
              <a:buFont typeface="Arial" pitchFamily="34" charset="0"/>
              <a:buNone/>
            </a:pPr>
            <a:r>
              <a:rPr lang="fr-FR" sz="2000" dirty="0" smtClean="0"/>
              <a:t>Les représentants du peuple français, constitués en Assemblée nationale, considérant que l'ignorance, l'oubli ou le mépris des droits de l'homme sont les seules causes des malheurs publics et de la corruption des gouvernements, ont résolu d'exposer, dans une Déclaration solennelle, les droits naturels, inaliénables et sacrés de l'homme, afin que cette Déclaration, constamment présente à tous les membres du corps social, leur rappelle sans cesse leurs droits et leurs devoirs; afin que les actes du pouvoir législatif, et ceux du pouvoir exécutif pouvant à chaque instant être comparés avec le but de toute institution politique, en soient plus respectés; afin que les réclamations des citoyens, fondées désormais sur des principes simples et incontestables, tournent toujours au maintien de la Constitution et au bonheur de tous.</a:t>
            </a:r>
          </a:p>
        </p:txBody>
      </p:sp>
      <p:sp>
        <p:nvSpPr>
          <p:cNvPr id="9" name="Espace réservé du numéro de diapositive 8"/>
          <p:cNvSpPr>
            <a:spLocks noGrp="1"/>
          </p:cNvSpPr>
          <p:nvPr>
            <p:ph type="sldNum" sz="quarter" idx="12"/>
          </p:nvPr>
        </p:nvSpPr>
        <p:spPr/>
        <p:txBody>
          <a:bodyPr/>
          <a:lstStyle/>
          <a:p>
            <a:pPr>
              <a:defRPr/>
            </a:pPr>
            <a:fld id="{BD16AE5B-A579-4FAC-AD10-3B3C181B2C64}" type="slidenum">
              <a:rPr lang="fr-FR"/>
              <a:pPr>
                <a:defRPr/>
              </a:pPr>
              <a:t>28</a:t>
            </a:fld>
            <a:endParaRPr lang="fr-FR" dirty="0"/>
          </a:p>
        </p:txBody>
      </p:sp>
      <p:pic>
        <p:nvPicPr>
          <p:cNvPr id="41996" name="Picture 3" descr="C:\Documents and Settings\agay\Local Settings\Temporary Internet Files\Content.IE5\C1CTSFCN\MCj04238120000[1].wmf"/>
          <p:cNvPicPr>
            <a:picLocks noChangeAspect="1" noChangeArrowheads="1"/>
          </p:cNvPicPr>
          <p:nvPr/>
        </p:nvPicPr>
        <p:blipFill>
          <a:blip r:embed="rId3"/>
          <a:srcRect/>
          <a:stretch>
            <a:fillRect/>
          </a:stretch>
        </p:blipFill>
        <p:spPr bwMode="auto">
          <a:xfrm>
            <a:off x="500034" y="214290"/>
            <a:ext cx="965200" cy="1079500"/>
          </a:xfrm>
          <a:prstGeom prst="rect">
            <a:avLst/>
          </a:prstGeom>
          <a:noFill/>
          <a:ln w="9525">
            <a:noFill/>
            <a:miter lim="800000"/>
            <a:headEnd/>
            <a:tailEnd/>
          </a:ln>
        </p:spPr>
      </p:pic>
      <p:sp>
        <p:nvSpPr>
          <p:cNvPr id="41997" name="ZoneTexte 23"/>
          <p:cNvSpPr txBox="1">
            <a:spLocks noChangeArrowheads="1"/>
          </p:cNvSpPr>
          <p:nvPr/>
        </p:nvSpPr>
        <p:spPr bwMode="auto">
          <a:xfrm rot="-5400000">
            <a:off x="807509" y="3848507"/>
            <a:ext cx="1679819" cy="276999"/>
          </a:xfrm>
          <a:prstGeom prst="rect">
            <a:avLst/>
          </a:prstGeom>
          <a:noFill/>
          <a:ln w="9525">
            <a:noFill/>
            <a:miter lim="800000"/>
            <a:headEnd/>
            <a:tailEnd/>
          </a:ln>
        </p:spPr>
        <p:txBody>
          <a:bodyPr wrap="none">
            <a:spAutoFit/>
          </a:bodyPr>
          <a:lstStyle/>
          <a:p>
            <a:r>
              <a:rPr lang="fr-FR" sz="1200" dirty="0">
                <a:solidFill>
                  <a:schemeClr val="tx1">
                    <a:lumMod val="65000"/>
                  </a:schemeClr>
                </a:solidFill>
              </a:rPr>
              <a:t>http://fr.wikisource.org</a:t>
            </a:r>
          </a:p>
        </p:txBody>
      </p:sp>
      <p:sp>
        <p:nvSpPr>
          <p:cNvPr id="14" name="Espace réservé du pied de page 13"/>
          <p:cNvSpPr>
            <a:spLocks noGrp="1"/>
          </p:cNvSpPr>
          <p:nvPr>
            <p:ph type="ftr" sz="quarter" idx="11"/>
          </p:nvPr>
        </p:nvSpPr>
        <p:spPr/>
        <p:txBody>
          <a:bodyPr/>
          <a:lstStyle/>
          <a:p>
            <a:pPr>
              <a:defRPr/>
            </a:pPr>
            <a:r>
              <a:rPr lang="fr-FR" smtClean="0"/>
              <a:t>AG - ISARA-Lyon</a:t>
            </a:r>
            <a:endParaRPr lang="fr-FR" dirty="0"/>
          </a:p>
        </p:txBody>
      </p:sp>
      <p:sp>
        <p:nvSpPr>
          <p:cNvPr id="8" name="Rectangle 7"/>
          <p:cNvSpPr>
            <a:spLocks/>
          </p:cNvSpPr>
          <p:nvPr/>
        </p:nvSpPr>
        <p:spPr bwMode="auto">
          <a:xfrm rot="-5400000">
            <a:off x="-390174" y="5688256"/>
            <a:ext cx="1418465" cy="492443"/>
          </a:xfrm>
          <a:prstGeom prst="rect">
            <a:avLst/>
          </a:prstGeom>
          <a:noFill/>
          <a:ln w="9525">
            <a:noFill/>
            <a:miter lim="800000"/>
            <a:headEnd/>
            <a:tailEnd/>
          </a:ln>
        </p:spPr>
        <p:txBody>
          <a:bodyPr wrap="none" lIns="0" tIns="0" rIns="0" bIns="0" anchor="ctr">
            <a:spAutoFit/>
          </a:bodyPr>
          <a:lstStyle/>
          <a:p>
            <a:pPr algn="ctr"/>
            <a:r>
              <a:rPr lang="fr-FR" sz="3200" dirty="0" smtClean="0">
                <a:solidFill>
                  <a:srgbClr val="AFAFAF"/>
                </a:solidFill>
                <a:latin typeface="Calibri" pitchFamily="34" charset="0"/>
                <a:ea typeface="Gill Sans"/>
                <a:cs typeface="Gill Sans"/>
              </a:rPr>
              <a:t>Contenu</a:t>
            </a:r>
            <a:endParaRPr lang="fr-FR" sz="3200" dirty="0">
              <a:solidFill>
                <a:srgbClr val="AFAFAF"/>
              </a:solidFill>
              <a:latin typeface="Calibri" pitchFamily="34" charset="0"/>
              <a:ea typeface="Gill Sans"/>
              <a:cs typeface="Gill Sans"/>
            </a:endParaRPr>
          </a:p>
        </p:txBody>
      </p:sp>
    </p:spTree>
  </p:cSld>
  <p:clrMapOvr>
    <a:masterClrMapping/>
  </p:clrMapOvr>
  <p:transition spd="slow">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5" name="Picture 3"/>
          <p:cNvPicPr>
            <a:picLocks noChangeAspect="1" noChangeArrowheads="1"/>
          </p:cNvPicPr>
          <p:nvPr/>
        </p:nvPicPr>
        <p:blipFill>
          <a:blip r:embed="rId3"/>
          <a:srcRect/>
          <a:stretch>
            <a:fillRect/>
          </a:stretch>
        </p:blipFill>
        <p:spPr bwMode="auto">
          <a:xfrm>
            <a:off x="1357290" y="1785926"/>
            <a:ext cx="6810375" cy="4214842"/>
          </a:xfrm>
          <a:prstGeom prst="rect">
            <a:avLst/>
          </a:prstGeom>
          <a:noFill/>
          <a:ln w="9525">
            <a:noFill/>
            <a:miter lim="800000"/>
            <a:headEnd/>
            <a:tailEnd/>
          </a:ln>
          <a:effectLst/>
        </p:spPr>
      </p:pic>
      <p:sp>
        <p:nvSpPr>
          <p:cNvPr id="43010" name="Rectangle 1"/>
          <p:cNvSpPr>
            <a:spLocks noGrp="1" noChangeArrowheads="1"/>
          </p:cNvSpPr>
          <p:nvPr>
            <p:ph type="title"/>
          </p:nvPr>
        </p:nvSpPr>
        <p:spPr/>
        <p:txBody>
          <a:bodyPr/>
          <a:lstStyle/>
          <a:p>
            <a:pPr eaLnBrk="1" hangingPunct="1"/>
            <a:r>
              <a:rPr lang="fr-FR" dirty="0" smtClean="0"/>
              <a:t>Microbiologie</a:t>
            </a:r>
          </a:p>
        </p:txBody>
      </p:sp>
      <p:sp>
        <p:nvSpPr>
          <p:cNvPr id="9" name="Espace réservé du numéro de diapositive 8"/>
          <p:cNvSpPr>
            <a:spLocks noGrp="1"/>
          </p:cNvSpPr>
          <p:nvPr>
            <p:ph type="sldNum" sz="quarter" idx="12"/>
          </p:nvPr>
        </p:nvSpPr>
        <p:spPr/>
        <p:txBody>
          <a:bodyPr/>
          <a:lstStyle/>
          <a:p>
            <a:pPr>
              <a:defRPr/>
            </a:pPr>
            <a:fld id="{4118AE2D-B874-4826-9895-0A5FDE4E5945}" type="slidenum">
              <a:rPr lang="fr-FR"/>
              <a:pPr>
                <a:defRPr/>
              </a:pPr>
              <a:t>29</a:t>
            </a:fld>
            <a:endParaRPr lang="fr-FR" dirty="0"/>
          </a:p>
        </p:txBody>
      </p:sp>
      <p:sp>
        <p:nvSpPr>
          <p:cNvPr id="43018" name="Rectangle 3"/>
          <p:cNvSpPr>
            <a:spLocks noChangeArrowheads="1"/>
          </p:cNvSpPr>
          <p:nvPr/>
        </p:nvSpPr>
        <p:spPr bwMode="auto">
          <a:xfrm>
            <a:off x="762000" y="2133600"/>
            <a:ext cx="7772400" cy="4114800"/>
          </a:xfrm>
          <a:prstGeom prst="rect">
            <a:avLst/>
          </a:prstGeom>
          <a:noFill/>
          <a:ln w="9525">
            <a:noFill/>
            <a:miter lim="800000"/>
            <a:headEnd/>
            <a:tailEnd/>
          </a:ln>
        </p:spPr>
        <p:txBody>
          <a:bodyPr lIns="92075" tIns="46038" rIns="92075" bIns="46038"/>
          <a:lstStyle/>
          <a:p>
            <a:pPr marL="342900" indent="-342900">
              <a:spcBef>
                <a:spcPct val="20000"/>
              </a:spcBef>
              <a:buClr>
                <a:schemeClr val="bg2"/>
              </a:buClr>
              <a:buSzPct val="75000"/>
              <a:buFont typeface="Monotype Sorts" pitchFamily="2" charset="2"/>
              <a:buChar char="n"/>
            </a:pPr>
            <a:endParaRPr lang="fr-FR">
              <a:latin typeface="Comic Sans MS" pitchFamily="66" charset="0"/>
            </a:endParaRPr>
          </a:p>
        </p:txBody>
      </p:sp>
      <p:pic>
        <p:nvPicPr>
          <p:cNvPr id="43028" name="Picture 2" descr="C:\Documents and Settings\agay\Local Settings\Temporary Internet Files\Content.IE5\ZB7X6GLI\MCj04244700000[1].wmf"/>
          <p:cNvPicPr>
            <a:picLocks noChangeAspect="1" noChangeArrowheads="1"/>
          </p:cNvPicPr>
          <p:nvPr/>
        </p:nvPicPr>
        <p:blipFill>
          <a:blip r:embed="rId4"/>
          <a:srcRect/>
          <a:stretch>
            <a:fillRect/>
          </a:stretch>
        </p:blipFill>
        <p:spPr bwMode="auto">
          <a:xfrm>
            <a:off x="428596" y="285728"/>
            <a:ext cx="1204913" cy="1128713"/>
          </a:xfrm>
          <a:prstGeom prst="rect">
            <a:avLst/>
          </a:prstGeom>
          <a:noFill/>
          <a:ln w="9525">
            <a:noFill/>
            <a:miter lim="800000"/>
            <a:headEnd/>
            <a:tailEnd/>
          </a:ln>
        </p:spPr>
      </p:pic>
      <p:sp>
        <p:nvSpPr>
          <p:cNvPr id="21" name="Espace réservé du pied de page 20"/>
          <p:cNvSpPr>
            <a:spLocks noGrp="1"/>
          </p:cNvSpPr>
          <p:nvPr>
            <p:ph type="ftr" sz="quarter" idx="11"/>
          </p:nvPr>
        </p:nvSpPr>
        <p:spPr/>
        <p:txBody>
          <a:bodyPr/>
          <a:lstStyle/>
          <a:p>
            <a:pPr>
              <a:defRPr/>
            </a:pPr>
            <a:r>
              <a:rPr lang="fr-FR" smtClean="0"/>
              <a:t>AG - ISARA-Lyon</a:t>
            </a:r>
            <a:endParaRPr lang="fr-FR" dirty="0"/>
          </a:p>
        </p:txBody>
      </p:sp>
      <p:sp>
        <p:nvSpPr>
          <p:cNvPr id="8" name="Rectangle 7"/>
          <p:cNvSpPr>
            <a:spLocks/>
          </p:cNvSpPr>
          <p:nvPr/>
        </p:nvSpPr>
        <p:spPr bwMode="auto">
          <a:xfrm rot="-5400000">
            <a:off x="-390174" y="5688256"/>
            <a:ext cx="1418465" cy="492443"/>
          </a:xfrm>
          <a:prstGeom prst="rect">
            <a:avLst/>
          </a:prstGeom>
          <a:noFill/>
          <a:ln w="9525">
            <a:noFill/>
            <a:miter lim="800000"/>
            <a:headEnd/>
            <a:tailEnd/>
          </a:ln>
        </p:spPr>
        <p:txBody>
          <a:bodyPr wrap="none" lIns="0" tIns="0" rIns="0" bIns="0" anchor="ctr">
            <a:spAutoFit/>
          </a:bodyPr>
          <a:lstStyle/>
          <a:p>
            <a:pPr algn="ctr"/>
            <a:r>
              <a:rPr lang="fr-FR" sz="3200" dirty="0" smtClean="0">
                <a:solidFill>
                  <a:srgbClr val="AFAFAF"/>
                </a:solidFill>
                <a:latin typeface="Calibri" pitchFamily="34" charset="0"/>
                <a:ea typeface="Gill Sans"/>
                <a:cs typeface="Gill Sans"/>
              </a:rPr>
              <a:t>Contenu</a:t>
            </a:r>
            <a:endParaRPr lang="fr-FR" sz="3200" dirty="0">
              <a:solidFill>
                <a:srgbClr val="AFAFAF"/>
              </a:solidFill>
              <a:latin typeface="Calibri" pitchFamily="34" charset="0"/>
              <a:ea typeface="Gill Sans"/>
              <a:cs typeface="Gill Sans"/>
            </a:endParaRPr>
          </a:p>
        </p:txBody>
      </p:sp>
      <p:pic>
        <p:nvPicPr>
          <p:cNvPr id="10" name="Picture 13"/>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1428728" y="5643578"/>
            <a:ext cx="252410" cy="252410"/>
          </a:xfrm>
          <a:prstGeom prst="rect">
            <a:avLst/>
          </a:prstGeom>
          <a:noFill/>
          <a:ln w="9525">
            <a:noFill/>
            <a:miter lim="800000"/>
            <a:headEnd/>
            <a:tailEnd/>
          </a:ln>
          <a:effectLst/>
        </p:spPr>
      </p:pic>
    </p:spTree>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Programme</a:t>
            </a:r>
            <a:endParaRPr lang="fr-FR" dirty="0"/>
          </a:p>
        </p:txBody>
      </p:sp>
      <p:sp>
        <p:nvSpPr>
          <p:cNvPr id="3" name="Espace réservé du contenu 2"/>
          <p:cNvSpPr>
            <a:spLocks noGrp="1"/>
          </p:cNvSpPr>
          <p:nvPr>
            <p:ph idx="1"/>
          </p:nvPr>
        </p:nvSpPr>
        <p:spPr/>
        <p:txBody>
          <a:bodyPr/>
          <a:lstStyle/>
          <a:p>
            <a:r>
              <a:rPr lang="fr-FR" dirty="0" smtClean="0"/>
              <a:t> Cours magistral (1h30)</a:t>
            </a:r>
          </a:p>
          <a:p>
            <a:endParaRPr lang="fr-FR" dirty="0" smtClean="0"/>
          </a:p>
          <a:p>
            <a:r>
              <a:rPr lang="fr-FR" dirty="0" smtClean="0"/>
              <a:t> TD : </a:t>
            </a:r>
            <a:r>
              <a:rPr lang="fr-FR" dirty="0" smtClean="0">
                <a:sym typeface="Wingdings" pitchFamily="2" charset="2"/>
              </a:rPr>
              <a:t>réalisation d’un diaporama</a:t>
            </a:r>
          </a:p>
          <a:p>
            <a:pPr lvl="1"/>
            <a:r>
              <a:rPr lang="fr-FR" dirty="0" smtClean="0">
                <a:sym typeface="Wingdings" pitchFamily="2" charset="2"/>
              </a:rPr>
              <a:t>TD1 (2h) : réflexion sur le </a:t>
            </a:r>
            <a:r>
              <a:rPr lang="fr-FR" dirty="0" smtClean="0">
                <a:solidFill>
                  <a:srgbClr val="FFFF00"/>
                </a:solidFill>
                <a:sym typeface="Wingdings" pitchFamily="2" charset="2"/>
              </a:rPr>
              <a:t>contenu</a:t>
            </a:r>
          </a:p>
          <a:p>
            <a:pPr lvl="1"/>
            <a:r>
              <a:rPr lang="fr-FR" dirty="0" smtClean="0">
                <a:sym typeface="Wingdings" pitchFamily="2" charset="2"/>
              </a:rPr>
              <a:t>TD2 (2h) : maîtrise de la </a:t>
            </a:r>
            <a:r>
              <a:rPr lang="fr-FR" dirty="0" smtClean="0">
                <a:solidFill>
                  <a:srgbClr val="FFFF00"/>
                </a:solidFill>
                <a:sym typeface="Wingdings" pitchFamily="2" charset="2"/>
              </a:rPr>
              <a:t>forme</a:t>
            </a:r>
          </a:p>
          <a:p>
            <a:pPr lvl="1">
              <a:buNone/>
            </a:pPr>
            <a:r>
              <a:rPr lang="fr-FR" dirty="0" smtClean="0">
                <a:solidFill>
                  <a:srgbClr val="FFFF00"/>
                </a:solidFill>
                <a:sym typeface="Wingdings" pitchFamily="2" charset="2"/>
              </a:rPr>
              <a:t>               évaluation</a:t>
            </a:r>
            <a:endParaRPr lang="fr-FR" dirty="0">
              <a:solidFill>
                <a:srgbClr val="FFFF00"/>
              </a:solidFill>
            </a:endParaRPr>
          </a:p>
        </p:txBody>
      </p:sp>
      <p:sp>
        <p:nvSpPr>
          <p:cNvPr id="4" name="Espace réservé du pied de page 3"/>
          <p:cNvSpPr>
            <a:spLocks noGrp="1"/>
          </p:cNvSpPr>
          <p:nvPr>
            <p:ph type="ftr" sz="quarter" idx="11"/>
          </p:nvPr>
        </p:nvSpPr>
        <p:spPr/>
        <p:txBody>
          <a:bodyPr/>
          <a:lstStyle/>
          <a:p>
            <a:pPr>
              <a:defRPr/>
            </a:pPr>
            <a:r>
              <a:rPr lang="fr-FR" smtClean="0"/>
              <a:t>AG - ISARA-Lyon</a:t>
            </a:r>
            <a:endParaRPr lang="fr-FR" dirty="0"/>
          </a:p>
        </p:txBody>
      </p:sp>
      <p:sp>
        <p:nvSpPr>
          <p:cNvPr id="5" name="Espace réservé du numéro de diapositive 4"/>
          <p:cNvSpPr>
            <a:spLocks noGrp="1"/>
          </p:cNvSpPr>
          <p:nvPr>
            <p:ph type="sldNum" sz="quarter" idx="12"/>
          </p:nvPr>
        </p:nvSpPr>
        <p:spPr/>
        <p:txBody>
          <a:bodyPr/>
          <a:lstStyle/>
          <a:p>
            <a:pPr>
              <a:defRPr/>
            </a:pPr>
            <a:fld id="{F799A28F-D9B0-4AEF-92FE-1D1B13EBE0D2}" type="slidenum">
              <a:rPr lang="fr-FR" smtClean="0"/>
              <a:pPr>
                <a:defRPr/>
              </a:pPr>
              <a:t>3</a:t>
            </a:fld>
            <a:endParaRPr lang="fr-FR" dirty="0"/>
          </a:p>
        </p:txBody>
      </p:sp>
      <p:pic>
        <p:nvPicPr>
          <p:cNvPr id="63491" name="Picture 3"/>
          <p:cNvPicPr>
            <a:picLocks noChangeAspect="1" noChangeArrowheads="1"/>
          </p:cNvPicPr>
          <p:nvPr/>
        </p:nvPicPr>
        <p:blipFill>
          <a:blip r:embed="rId3"/>
          <a:srcRect/>
          <a:stretch>
            <a:fillRect/>
          </a:stretch>
        </p:blipFill>
        <p:spPr bwMode="auto">
          <a:xfrm>
            <a:off x="5786446" y="4143380"/>
            <a:ext cx="2714644" cy="2143140"/>
          </a:xfrm>
          <a:prstGeom prst="rect">
            <a:avLst/>
          </a:prstGeom>
          <a:ln>
            <a:noFill/>
          </a:ln>
          <a:effectLst>
            <a:softEdge rad="112500"/>
          </a:effectLst>
        </p:spPr>
      </p:pic>
      <p:sp>
        <p:nvSpPr>
          <p:cNvPr id="12" name="ZoneTexte 11"/>
          <p:cNvSpPr txBox="1"/>
          <p:nvPr/>
        </p:nvSpPr>
        <p:spPr>
          <a:xfrm rot="16200000">
            <a:off x="7462672" y="5011762"/>
            <a:ext cx="1955985" cy="307777"/>
          </a:xfrm>
          <a:prstGeom prst="rect">
            <a:avLst/>
          </a:prstGeom>
          <a:noFill/>
        </p:spPr>
        <p:txBody>
          <a:bodyPr wrap="none" rtlCol="0">
            <a:spAutoFit/>
          </a:bodyPr>
          <a:lstStyle/>
          <a:p>
            <a:r>
              <a:rPr lang="fr-FR" sz="1400" dirty="0" smtClean="0">
                <a:solidFill>
                  <a:schemeClr val="bg1"/>
                </a:solidFill>
              </a:rPr>
              <a:t>CC by </a:t>
            </a:r>
            <a:r>
              <a:rPr lang="fr-FR" sz="1400" dirty="0" err="1" smtClean="0">
                <a:solidFill>
                  <a:schemeClr val="bg1"/>
                </a:solidFill>
              </a:rPr>
              <a:t>nc</a:t>
            </a:r>
            <a:r>
              <a:rPr lang="fr-FR" sz="1400" dirty="0" smtClean="0">
                <a:solidFill>
                  <a:schemeClr val="bg1"/>
                </a:solidFill>
              </a:rPr>
              <a:t> sa - eplea66</a:t>
            </a:r>
            <a:endParaRPr lang="fr-FR" sz="1400" dirty="0">
              <a:solidFill>
                <a:schemeClr val="bg1"/>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
          <p:cNvSpPr>
            <a:spLocks noGrp="1" noChangeArrowheads="1"/>
          </p:cNvSpPr>
          <p:nvPr>
            <p:ph type="title"/>
          </p:nvPr>
        </p:nvSpPr>
        <p:spPr>
          <a:xfrm>
            <a:off x="700088" y="274638"/>
            <a:ext cx="8229600" cy="1143000"/>
          </a:xfrm>
        </p:spPr>
        <p:txBody>
          <a:bodyPr/>
          <a:lstStyle/>
          <a:p>
            <a:pPr eaLnBrk="1" hangingPunct="1"/>
            <a:r>
              <a:rPr lang="fr-FR" dirty="0" smtClean="0"/>
              <a:t>Mathématiques</a:t>
            </a:r>
          </a:p>
        </p:txBody>
      </p:sp>
      <p:sp>
        <p:nvSpPr>
          <p:cNvPr id="9" name="Espace réservé du numéro de diapositive 8"/>
          <p:cNvSpPr>
            <a:spLocks noGrp="1"/>
          </p:cNvSpPr>
          <p:nvPr>
            <p:ph type="sldNum" sz="quarter" idx="12"/>
          </p:nvPr>
        </p:nvSpPr>
        <p:spPr/>
        <p:txBody>
          <a:bodyPr/>
          <a:lstStyle/>
          <a:p>
            <a:pPr>
              <a:defRPr/>
            </a:pPr>
            <a:fld id="{04069AAE-D384-43B8-A8BF-A1E5087F7B7F}" type="slidenum">
              <a:rPr lang="fr-FR"/>
              <a:pPr>
                <a:defRPr/>
              </a:pPr>
              <a:t>30</a:t>
            </a:fld>
            <a:endParaRPr lang="fr-FR" dirty="0"/>
          </a:p>
        </p:txBody>
      </p:sp>
      <p:pic>
        <p:nvPicPr>
          <p:cNvPr id="46090" name="Picture 13"/>
          <p:cNvPicPr>
            <a:picLocks noChangeAspect="1" noChangeArrowheads="1"/>
          </p:cNvPicPr>
          <p:nvPr/>
        </p:nvPicPr>
        <p:blipFill>
          <a:blip r:embed="rId3"/>
          <a:srcRect/>
          <a:stretch>
            <a:fillRect/>
          </a:stretch>
        </p:blipFill>
        <p:spPr bwMode="auto">
          <a:xfrm>
            <a:off x="1643063" y="1571625"/>
            <a:ext cx="6034087" cy="4557713"/>
          </a:xfrm>
          <a:prstGeom prst="rect">
            <a:avLst/>
          </a:prstGeom>
          <a:noFill/>
          <a:ln w="9525">
            <a:noFill/>
            <a:miter lim="800000"/>
            <a:headEnd/>
            <a:tailEnd/>
          </a:ln>
        </p:spPr>
      </p:pic>
      <p:sp>
        <p:nvSpPr>
          <p:cNvPr id="46091" name="ZoneTexte 23"/>
          <p:cNvSpPr txBox="1">
            <a:spLocks noChangeArrowheads="1"/>
          </p:cNvSpPr>
          <p:nvPr/>
        </p:nvSpPr>
        <p:spPr bwMode="auto">
          <a:xfrm rot="16200000">
            <a:off x="486379" y="4728538"/>
            <a:ext cx="2590324" cy="276999"/>
          </a:xfrm>
          <a:prstGeom prst="rect">
            <a:avLst/>
          </a:prstGeom>
          <a:noFill/>
          <a:ln w="9525">
            <a:noFill/>
            <a:miter lim="800000"/>
            <a:headEnd/>
            <a:tailEnd/>
          </a:ln>
        </p:spPr>
        <p:txBody>
          <a:bodyPr wrap="none">
            <a:spAutoFit/>
          </a:bodyPr>
          <a:lstStyle/>
          <a:p>
            <a:r>
              <a:rPr lang="fr-FR" sz="1200" dirty="0">
                <a:solidFill>
                  <a:schemeClr val="tx1">
                    <a:lumMod val="65000"/>
                  </a:schemeClr>
                </a:solidFill>
              </a:rPr>
              <a:t>http://www.et-demain-en-classe.org</a:t>
            </a:r>
          </a:p>
        </p:txBody>
      </p:sp>
      <p:pic>
        <p:nvPicPr>
          <p:cNvPr id="46093" name="Picture 3" descr="C:\Documents and Settings\agay\Local Settings\Temporary Internet Files\Content.IE5\C1CTSFCN\MCj04238120000[1].wmf"/>
          <p:cNvPicPr>
            <a:picLocks noChangeAspect="1" noChangeArrowheads="1"/>
          </p:cNvPicPr>
          <p:nvPr/>
        </p:nvPicPr>
        <p:blipFill>
          <a:blip r:embed="rId4"/>
          <a:srcRect/>
          <a:stretch>
            <a:fillRect/>
          </a:stretch>
        </p:blipFill>
        <p:spPr bwMode="auto">
          <a:xfrm>
            <a:off x="428596" y="285728"/>
            <a:ext cx="965200" cy="1079500"/>
          </a:xfrm>
          <a:prstGeom prst="rect">
            <a:avLst/>
          </a:prstGeom>
          <a:noFill/>
          <a:ln w="9525">
            <a:noFill/>
            <a:miter lim="800000"/>
            <a:headEnd/>
            <a:tailEnd/>
          </a:ln>
        </p:spPr>
      </p:pic>
      <p:sp>
        <p:nvSpPr>
          <p:cNvPr id="14" name="Espace réservé du pied de page 13"/>
          <p:cNvSpPr>
            <a:spLocks noGrp="1"/>
          </p:cNvSpPr>
          <p:nvPr>
            <p:ph type="ftr" sz="quarter" idx="11"/>
          </p:nvPr>
        </p:nvSpPr>
        <p:spPr/>
        <p:txBody>
          <a:bodyPr/>
          <a:lstStyle/>
          <a:p>
            <a:pPr>
              <a:defRPr/>
            </a:pPr>
            <a:r>
              <a:rPr lang="fr-FR" smtClean="0"/>
              <a:t>AG - ISARA-Lyon</a:t>
            </a:r>
            <a:endParaRPr lang="fr-FR" dirty="0"/>
          </a:p>
        </p:txBody>
      </p:sp>
      <p:sp>
        <p:nvSpPr>
          <p:cNvPr id="8" name="Rectangle 7"/>
          <p:cNvSpPr>
            <a:spLocks/>
          </p:cNvSpPr>
          <p:nvPr/>
        </p:nvSpPr>
        <p:spPr bwMode="auto">
          <a:xfrm rot="-5400000">
            <a:off x="-390174" y="5688256"/>
            <a:ext cx="1418465" cy="492443"/>
          </a:xfrm>
          <a:prstGeom prst="rect">
            <a:avLst/>
          </a:prstGeom>
          <a:noFill/>
          <a:ln w="9525">
            <a:noFill/>
            <a:miter lim="800000"/>
            <a:headEnd/>
            <a:tailEnd/>
          </a:ln>
        </p:spPr>
        <p:txBody>
          <a:bodyPr wrap="none" lIns="0" tIns="0" rIns="0" bIns="0" anchor="ctr">
            <a:spAutoFit/>
          </a:bodyPr>
          <a:lstStyle/>
          <a:p>
            <a:pPr algn="ctr"/>
            <a:r>
              <a:rPr lang="fr-FR" sz="3200" dirty="0" smtClean="0">
                <a:solidFill>
                  <a:srgbClr val="AFAFAF"/>
                </a:solidFill>
                <a:latin typeface="Calibri" pitchFamily="34" charset="0"/>
                <a:ea typeface="Gill Sans"/>
                <a:cs typeface="Gill Sans"/>
              </a:rPr>
              <a:t>Contenu</a:t>
            </a:r>
            <a:endParaRPr lang="fr-FR" sz="3200" dirty="0">
              <a:solidFill>
                <a:srgbClr val="AFAFAF"/>
              </a:solidFill>
              <a:latin typeface="Calibri" pitchFamily="34" charset="0"/>
              <a:ea typeface="Gill Sans"/>
              <a:cs typeface="Gill Sans"/>
            </a:endParaRPr>
          </a:p>
        </p:txBody>
      </p:sp>
    </p:spTree>
  </p:cSld>
  <p:clrMapOvr>
    <a:masterClrMapping/>
  </p:clrMapOvr>
  <p:transition spd="slow">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
          <p:cNvSpPr>
            <a:spLocks noGrp="1" noChangeArrowheads="1"/>
          </p:cNvSpPr>
          <p:nvPr>
            <p:ph type="title"/>
          </p:nvPr>
        </p:nvSpPr>
        <p:spPr>
          <a:xfrm>
            <a:off x="700118" y="274638"/>
            <a:ext cx="8229600" cy="1143000"/>
          </a:xfrm>
        </p:spPr>
        <p:txBody>
          <a:bodyPr/>
          <a:lstStyle/>
          <a:p>
            <a:pPr eaLnBrk="1" hangingPunct="1"/>
            <a:r>
              <a:rPr lang="fr-FR" dirty="0" smtClean="0"/>
              <a:t>Statistiques</a:t>
            </a:r>
          </a:p>
        </p:txBody>
      </p:sp>
      <p:sp>
        <p:nvSpPr>
          <p:cNvPr id="9" name="Espace réservé du numéro de diapositive 8"/>
          <p:cNvSpPr>
            <a:spLocks noGrp="1"/>
          </p:cNvSpPr>
          <p:nvPr>
            <p:ph type="sldNum" sz="quarter" idx="12"/>
          </p:nvPr>
        </p:nvSpPr>
        <p:spPr/>
        <p:txBody>
          <a:bodyPr/>
          <a:lstStyle/>
          <a:p>
            <a:pPr>
              <a:defRPr/>
            </a:pPr>
            <a:fld id="{8F4AFF86-0387-403D-AC0F-340DC4D07C9F}" type="slidenum">
              <a:rPr lang="fr-FR"/>
              <a:pPr>
                <a:defRPr/>
              </a:pPr>
              <a:t>31</a:t>
            </a:fld>
            <a:endParaRPr lang="fr-FR" dirty="0"/>
          </a:p>
        </p:txBody>
      </p:sp>
      <p:pic>
        <p:nvPicPr>
          <p:cNvPr id="45066" name="Picture 2" descr="C:\Documents and Settings\agay\Local Settings\Temporary Internet Files\Content.IE5\ZB7X6GLI\MCj04244700000[1].wmf"/>
          <p:cNvPicPr>
            <a:picLocks noChangeAspect="1" noChangeArrowheads="1"/>
          </p:cNvPicPr>
          <p:nvPr/>
        </p:nvPicPr>
        <p:blipFill>
          <a:blip r:embed="rId3"/>
          <a:srcRect/>
          <a:stretch>
            <a:fillRect/>
          </a:stretch>
        </p:blipFill>
        <p:spPr bwMode="auto">
          <a:xfrm>
            <a:off x="366692" y="285728"/>
            <a:ext cx="1204912" cy="1128713"/>
          </a:xfrm>
          <a:prstGeom prst="rect">
            <a:avLst/>
          </a:prstGeom>
          <a:noFill/>
          <a:ln w="9525">
            <a:noFill/>
            <a:miter lim="800000"/>
            <a:headEnd/>
            <a:tailEnd/>
          </a:ln>
        </p:spPr>
      </p:pic>
      <p:sp>
        <p:nvSpPr>
          <p:cNvPr id="13" name="Espace réservé du pied de page 12"/>
          <p:cNvSpPr>
            <a:spLocks noGrp="1"/>
          </p:cNvSpPr>
          <p:nvPr>
            <p:ph type="ftr" sz="quarter" idx="11"/>
          </p:nvPr>
        </p:nvSpPr>
        <p:spPr/>
        <p:txBody>
          <a:bodyPr/>
          <a:lstStyle/>
          <a:p>
            <a:pPr>
              <a:defRPr/>
            </a:pPr>
            <a:r>
              <a:rPr lang="fr-FR" smtClean="0"/>
              <a:t>AG - ISARA-Lyon</a:t>
            </a:r>
            <a:endParaRPr lang="fr-FR" dirty="0"/>
          </a:p>
        </p:txBody>
      </p:sp>
      <p:sp>
        <p:nvSpPr>
          <p:cNvPr id="7" name="Rectangle 6"/>
          <p:cNvSpPr>
            <a:spLocks/>
          </p:cNvSpPr>
          <p:nvPr/>
        </p:nvSpPr>
        <p:spPr bwMode="auto">
          <a:xfrm rot="-5400000">
            <a:off x="-390174" y="5688256"/>
            <a:ext cx="1418465" cy="492443"/>
          </a:xfrm>
          <a:prstGeom prst="rect">
            <a:avLst/>
          </a:prstGeom>
          <a:noFill/>
          <a:ln w="9525">
            <a:noFill/>
            <a:miter lim="800000"/>
            <a:headEnd/>
            <a:tailEnd/>
          </a:ln>
        </p:spPr>
        <p:txBody>
          <a:bodyPr wrap="none" lIns="0" tIns="0" rIns="0" bIns="0" anchor="ctr">
            <a:spAutoFit/>
          </a:bodyPr>
          <a:lstStyle/>
          <a:p>
            <a:pPr algn="ctr"/>
            <a:r>
              <a:rPr lang="fr-FR" sz="3200" dirty="0" smtClean="0">
                <a:solidFill>
                  <a:srgbClr val="AFAFAF"/>
                </a:solidFill>
                <a:latin typeface="Calibri" pitchFamily="34" charset="0"/>
                <a:ea typeface="Gill Sans"/>
                <a:cs typeface="Gill Sans"/>
              </a:rPr>
              <a:t>Contenu</a:t>
            </a:r>
            <a:endParaRPr lang="fr-FR" sz="3200" dirty="0">
              <a:solidFill>
                <a:srgbClr val="AFAFAF"/>
              </a:solidFill>
              <a:latin typeface="Calibri" pitchFamily="34" charset="0"/>
              <a:ea typeface="Gill Sans"/>
              <a:cs typeface="Gill Sans"/>
            </a:endParaRPr>
          </a:p>
        </p:txBody>
      </p:sp>
      <p:pic>
        <p:nvPicPr>
          <p:cNvPr id="5123" name="Picture 3"/>
          <p:cNvPicPr>
            <a:picLocks noChangeAspect="1" noChangeArrowheads="1"/>
          </p:cNvPicPr>
          <p:nvPr/>
        </p:nvPicPr>
        <p:blipFill>
          <a:blip r:embed="rId4"/>
          <a:srcRect/>
          <a:stretch>
            <a:fillRect/>
          </a:stretch>
        </p:blipFill>
        <p:spPr bwMode="auto">
          <a:xfrm>
            <a:off x="1785918" y="1857364"/>
            <a:ext cx="6286544" cy="4049514"/>
          </a:xfrm>
          <a:prstGeom prst="rect">
            <a:avLst/>
          </a:prstGeom>
          <a:noFill/>
          <a:ln w="9525">
            <a:noFill/>
            <a:miter lim="800000"/>
            <a:headEnd/>
            <a:tailEnd/>
          </a:ln>
          <a:effectLst/>
        </p:spPr>
      </p:pic>
      <p:pic>
        <p:nvPicPr>
          <p:cNvPr id="10" name="Picture 13"/>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1819260" y="5605482"/>
            <a:ext cx="252410" cy="252410"/>
          </a:xfrm>
          <a:prstGeom prst="rect">
            <a:avLst/>
          </a:prstGeom>
          <a:noFill/>
          <a:ln w="9525">
            <a:noFill/>
            <a:miter lim="800000"/>
            <a:headEnd/>
            <a:tailEnd/>
          </a:ln>
          <a:effectLst/>
        </p:spPr>
      </p:pic>
    </p:spTree>
  </p:cSld>
  <p:clrMapOvr>
    <a:masterClrMapping/>
  </p:clrMapOvr>
  <p:transition spd="slow">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re 1"/>
          <p:cNvSpPr>
            <a:spLocks noGrp="1"/>
          </p:cNvSpPr>
          <p:nvPr>
            <p:ph type="title"/>
          </p:nvPr>
        </p:nvSpPr>
        <p:spPr/>
        <p:txBody>
          <a:bodyPr/>
          <a:lstStyle/>
          <a:p>
            <a:r>
              <a:rPr lang="fr-FR" dirty="0" smtClean="0"/>
              <a:t>Choix du contenu</a:t>
            </a:r>
          </a:p>
        </p:txBody>
      </p:sp>
      <p:sp>
        <p:nvSpPr>
          <p:cNvPr id="73731" name="Espace réservé du contenu 2"/>
          <p:cNvSpPr>
            <a:spLocks noGrp="1"/>
          </p:cNvSpPr>
          <p:nvPr>
            <p:ph idx="1"/>
          </p:nvPr>
        </p:nvSpPr>
        <p:spPr>
          <a:xfrm>
            <a:off x="1000100" y="1646237"/>
            <a:ext cx="7686700" cy="3282961"/>
          </a:xfrm>
        </p:spPr>
        <p:txBody>
          <a:bodyPr>
            <a:normAutofit/>
          </a:bodyPr>
          <a:lstStyle/>
          <a:p>
            <a:r>
              <a:rPr lang="fr-FR" sz="4000" dirty="0" smtClean="0"/>
              <a:t>  Il n’y a </a:t>
            </a:r>
            <a:r>
              <a:rPr lang="fr-FR" sz="4000" dirty="0" smtClean="0">
                <a:solidFill>
                  <a:srgbClr val="FFFF00"/>
                </a:solidFill>
              </a:rPr>
              <a:t>pas de recette </a:t>
            </a:r>
            <a:r>
              <a:rPr lang="fr-FR" sz="4000" dirty="0" smtClean="0"/>
              <a:t>car chaque histoire est différente</a:t>
            </a:r>
          </a:p>
          <a:p>
            <a:endParaRPr lang="fr-FR" sz="4000" dirty="0" smtClean="0"/>
          </a:p>
          <a:p>
            <a:r>
              <a:rPr lang="fr-FR" sz="4000" dirty="0" smtClean="0"/>
              <a:t>  Le diaporama est </a:t>
            </a:r>
            <a:r>
              <a:rPr lang="fr-FR" sz="4000" dirty="0" smtClean="0">
                <a:solidFill>
                  <a:srgbClr val="FFFF00"/>
                </a:solidFill>
              </a:rPr>
              <a:t>au service</a:t>
            </a:r>
            <a:r>
              <a:rPr lang="fr-FR" sz="4000" dirty="0" smtClean="0"/>
              <a:t> d’un discours</a:t>
            </a:r>
          </a:p>
          <a:p>
            <a:endParaRPr lang="fr-FR" sz="4000" dirty="0" smtClean="0"/>
          </a:p>
          <a:p>
            <a:endParaRPr lang="fr-FR" sz="4000" dirty="0" smtClean="0"/>
          </a:p>
        </p:txBody>
      </p:sp>
      <p:sp>
        <p:nvSpPr>
          <p:cNvPr id="11" name="Espace réservé du pied de page 10"/>
          <p:cNvSpPr>
            <a:spLocks noGrp="1"/>
          </p:cNvSpPr>
          <p:nvPr>
            <p:ph type="ftr" sz="quarter" idx="11"/>
          </p:nvPr>
        </p:nvSpPr>
        <p:spPr/>
        <p:txBody>
          <a:bodyPr/>
          <a:lstStyle/>
          <a:p>
            <a:pPr>
              <a:defRPr/>
            </a:pPr>
            <a:r>
              <a:rPr lang="fr-FR" smtClean="0"/>
              <a:t>AG - ISARA-Lyon</a:t>
            </a:r>
            <a:endParaRPr lang="fr-FR" dirty="0"/>
          </a:p>
        </p:txBody>
      </p:sp>
      <p:sp>
        <p:nvSpPr>
          <p:cNvPr id="5" name="Espace réservé du numéro de diapositive 4"/>
          <p:cNvSpPr>
            <a:spLocks noGrp="1"/>
          </p:cNvSpPr>
          <p:nvPr>
            <p:ph type="sldNum" sz="quarter" idx="12"/>
          </p:nvPr>
        </p:nvSpPr>
        <p:spPr/>
        <p:txBody>
          <a:bodyPr/>
          <a:lstStyle/>
          <a:p>
            <a:pPr>
              <a:defRPr/>
            </a:pPr>
            <a:fld id="{1AB0C784-E2B0-4BF5-ACB5-523EACB54037}" type="slidenum">
              <a:rPr lang="fr-FR" smtClean="0"/>
              <a:pPr>
                <a:defRPr/>
              </a:pPr>
              <a:t>32</a:t>
            </a:fld>
            <a:endParaRPr lang="fr-FR" dirty="0"/>
          </a:p>
        </p:txBody>
      </p:sp>
      <p:sp>
        <p:nvSpPr>
          <p:cNvPr id="7" name="Rectangle 6"/>
          <p:cNvSpPr>
            <a:spLocks/>
          </p:cNvSpPr>
          <p:nvPr/>
        </p:nvSpPr>
        <p:spPr bwMode="auto">
          <a:xfrm rot="-5400000">
            <a:off x="-390174" y="5688256"/>
            <a:ext cx="1418465" cy="492443"/>
          </a:xfrm>
          <a:prstGeom prst="rect">
            <a:avLst/>
          </a:prstGeom>
          <a:noFill/>
          <a:ln w="9525">
            <a:noFill/>
            <a:miter lim="800000"/>
            <a:headEnd/>
            <a:tailEnd/>
          </a:ln>
        </p:spPr>
        <p:txBody>
          <a:bodyPr wrap="none" lIns="0" tIns="0" rIns="0" bIns="0" anchor="ctr">
            <a:spAutoFit/>
          </a:bodyPr>
          <a:lstStyle/>
          <a:p>
            <a:pPr algn="ctr"/>
            <a:r>
              <a:rPr lang="fr-FR" sz="3200" dirty="0" smtClean="0">
                <a:solidFill>
                  <a:srgbClr val="AFAFAF"/>
                </a:solidFill>
                <a:latin typeface="Calibri" pitchFamily="34" charset="0"/>
                <a:ea typeface="Gill Sans"/>
                <a:cs typeface="Gill Sans"/>
              </a:rPr>
              <a:t>Contenu</a:t>
            </a:r>
            <a:endParaRPr lang="fr-FR" sz="3200" dirty="0">
              <a:solidFill>
                <a:srgbClr val="AFAFAF"/>
              </a:solidFill>
              <a:latin typeface="Calibri" pitchFamily="34" charset="0"/>
              <a:ea typeface="Gill Sans"/>
              <a:cs typeface="Gill Sans"/>
            </a:endParaRPr>
          </a:p>
        </p:txBody>
      </p:sp>
      <p:sp>
        <p:nvSpPr>
          <p:cNvPr id="8" name="ZoneTexte 7"/>
          <p:cNvSpPr txBox="1"/>
          <p:nvPr/>
        </p:nvSpPr>
        <p:spPr>
          <a:xfrm>
            <a:off x="1500166" y="5286388"/>
            <a:ext cx="6429420" cy="707886"/>
          </a:xfrm>
          <a:prstGeom prst="rect">
            <a:avLst/>
          </a:prstGeom>
          <a:solidFill>
            <a:srgbClr val="FFFF00"/>
          </a:solidFill>
          <a:ln>
            <a:solidFill>
              <a:srgbClr val="FFFF00"/>
            </a:solidFill>
          </a:ln>
          <a:effectLst>
            <a:innerShdw blurRad="63500" dist="50800" dir="10800000">
              <a:prstClr val="black">
                <a:alpha val="50000"/>
              </a:prstClr>
            </a:innerShdw>
          </a:effectLst>
        </p:spPr>
        <p:txBody>
          <a:bodyPr wrap="square" rtlCol="0">
            <a:spAutoFit/>
          </a:bodyPr>
          <a:lstStyle/>
          <a:p>
            <a:pPr algn="ctr"/>
            <a:r>
              <a:rPr lang="fr-FR" sz="4000" dirty="0" smtClean="0">
                <a:solidFill>
                  <a:schemeClr val="bg1"/>
                </a:solidFill>
              </a:rPr>
              <a:t>+ d’illustrations, - de texte</a:t>
            </a:r>
            <a:endParaRPr lang="fr-FR" sz="4000" dirty="0">
              <a:solidFill>
                <a:schemeClr val="bg1"/>
              </a:solidFill>
            </a:endParaRPr>
          </a:p>
        </p:txBody>
      </p:sp>
    </p:spTree>
  </p:cSld>
  <p:clrMapOvr>
    <a:masterClrMapping/>
  </p:clrMapOvr>
  <p:transition spd="slow">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re 1"/>
          <p:cNvSpPr>
            <a:spLocks noGrp="1"/>
          </p:cNvSpPr>
          <p:nvPr>
            <p:ph type="title"/>
          </p:nvPr>
        </p:nvSpPr>
        <p:spPr/>
        <p:txBody>
          <a:bodyPr/>
          <a:lstStyle/>
          <a:p>
            <a:pPr eaLnBrk="1" hangingPunct="1"/>
            <a:r>
              <a:rPr lang="fr-FR" smtClean="0"/>
              <a:t>Menu</a:t>
            </a:r>
          </a:p>
        </p:txBody>
      </p:sp>
      <p:sp>
        <p:nvSpPr>
          <p:cNvPr id="14" name="Espace réservé du numéro de diapositive 13"/>
          <p:cNvSpPr>
            <a:spLocks noGrp="1"/>
          </p:cNvSpPr>
          <p:nvPr>
            <p:ph type="sldNum" sz="quarter" idx="12"/>
          </p:nvPr>
        </p:nvSpPr>
        <p:spPr/>
        <p:txBody>
          <a:bodyPr/>
          <a:lstStyle/>
          <a:p>
            <a:pPr>
              <a:defRPr/>
            </a:pPr>
            <a:fld id="{F580BFAE-D32D-499C-9B8D-CD984515FF8D}" type="slidenum">
              <a:rPr lang="fr-FR"/>
              <a:pPr>
                <a:defRPr/>
              </a:pPr>
              <a:t>33</a:t>
            </a:fld>
            <a:endParaRPr lang="fr-FR"/>
          </a:p>
        </p:txBody>
      </p:sp>
      <p:sp>
        <p:nvSpPr>
          <p:cNvPr id="14339" name="Oval 2"/>
          <p:cNvSpPr>
            <a:spLocks/>
          </p:cNvSpPr>
          <p:nvPr/>
        </p:nvSpPr>
        <p:spPr bwMode="auto">
          <a:xfrm>
            <a:off x="1600200" y="2006600"/>
            <a:ext cx="622300" cy="622300"/>
          </a:xfrm>
          <a:prstGeom prst="ellipse">
            <a:avLst/>
          </a:prstGeom>
          <a:solidFill>
            <a:schemeClr val="bg1">
              <a:lumMod val="65000"/>
            </a:schemeClr>
          </a:solidFill>
          <a:ln w="25400">
            <a:noFill/>
            <a:round/>
            <a:headEnd/>
            <a:tailEnd/>
          </a:ln>
        </p:spPr>
        <p:txBody>
          <a:bodyPr/>
          <a:lstStyle/>
          <a:p>
            <a:pPr algn="ctr">
              <a:defRPr/>
            </a:pPr>
            <a:endParaRPr lang="fr-FR">
              <a:latin typeface="Calibri" pitchFamily="34" charset="0"/>
            </a:endParaRPr>
          </a:p>
        </p:txBody>
      </p:sp>
      <p:sp>
        <p:nvSpPr>
          <p:cNvPr id="24582" name="Oval 3"/>
          <p:cNvSpPr>
            <a:spLocks/>
          </p:cNvSpPr>
          <p:nvPr/>
        </p:nvSpPr>
        <p:spPr bwMode="auto">
          <a:xfrm>
            <a:off x="1600200" y="3162300"/>
            <a:ext cx="622300" cy="622300"/>
          </a:xfrm>
          <a:prstGeom prst="ellipse">
            <a:avLst/>
          </a:prstGeom>
          <a:solidFill>
            <a:schemeClr val="bg1">
              <a:lumMod val="65000"/>
            </a:schemeClr>
          </a:solidFill>
          <a:ln w="25400">
            <a:noFill/>
            <a:round/>
            <a:headEnd/>
            <a:tailEnd/>
          </a:ln>
        </p:spPr>
        <p:txBody>
          <a:bodyPr/>
          <a:lstStyle/>
          <a:p>
            <a:pPr algn="ctr">
              <a:defRPr/>
            </a:pPr>
            <a:endParaRPr lang="fr-FR">
              <a:latin typeface="Calibri" pitchFamily="34" charset="0"/>
            </a:endParaRPr>
          </a:p>
        </p:txBody>
      </p:sp>
      <p:sp>
        <p:nvSpPr>
          <p:cNvPr id="14341" name="Oval 4"/>
          <p:cNvSpPr>
            <a:spLocks/>
          </p:cNvSpPr>
          <p:nvPr/>
        </p:nvSpPr>
        <p:spPr bwMode="auto">
          <a:xfrm>
            <a:off x="1600200" y="4318000"/>
            <a:ext cx="622300" cy="622300"/>
          </a:xfrm>
          <a:prstGeom prst="ellipse">
            <a:avLst/>
          </a:prstGeom>
          <a:solidFill>
            <a:srgbClr val="E80065"/>
          </a:solidFill>
          <a:ln w="25400">
            <a:noFill/>
            <a:round/>
            <a:headEnd/>
            <a:tailEnd/>
          </a:ln>
        </p:spPr>
        <p:txBody>
          <a:bodyPr/>
          <a:lstStyle/>
          <a:p>
            <a:pPr algn="ctr">
              <a:defRPr/>
            </a:pPr>
            <a:endParaRPr lang="fr-FR">
              <a:latin typeface="Calibri" pitchFamily="34" charset="0"/>
            </a:endParaRPr>
          </a:p>
        </p:txBody>
      </p:sp>
      <p:sp>
        <p:nvSpPr>
          <p:cNvPr id="14342" name="Oval 5"/>
          <p:cNvSpPr>
            <a:spLocks/>
          </p:cNvSpPr>
          <p:nvPr/>
        </p:nvSpPr>
        <p:spPr bwMode="auto">
          <a:xfrm>
            <a:off x="1600200" y="5473700"/>
            <a:ext cx="622300" cy="622300"/>
          </a:xfrm>
          <a:prstGeom prst="ellipse">
            <a:avLst/>
          </a:prstGeom>
          <a:solidFill>
            <a:schemeClr val="bg1">
              <a:lumMod val="65000"/>
            </a:schemeClr>
          </a:solidFill>
          <a:ln w="25400">
            <a:noFill/>
            <a:round/>
            <a:headEnd/>
            <a:tailEnd/>
          </a:ln>
        </p:spPr>
        <p:txBody>
          <a:bodyPr/>
          <a:lstStyle/>
          <a:p>
            <a:pPr algn="ctr">
              <a:defRPr/>
            </a:pPr>
            <a:endParaRPr lang="fr-FR">
              <a:latin typeface="Calibri" pitchFamily="34" charset="0"/>
            </a:endParaRPr>
          </a:p>
        </p:txBody>
      </p:sp>
      <p:sp>
        <p:nvSpPr>
          <p:cNvPr id="14343" name="Rectangle 6"/>
          <p:cNvSpPr>
            <a:spLocks/>
          </p:cNvSpPr>
          <p:nvPr/>
        </p:nvSpPr>
        <p:spPr bwMode="auto">
          <a:xfrm>
            <a:off x="2749550" y="2062163"/>
            <a:ext cx="1814513" cy="430212"/>
          </a:xfrm>
          <a:prstGeom prst="rect">
            <a:avLst/>
          </a:prstGeom>
          <a:noFill/>
          <a:ln w="9525">
            <a:noFill/>
            <a:miter lim="800000"/>
            <a:headEnd/>
            <a:tailEnd/>
          </a:ln>
        </p:spPr>
        <p:txBody>
          <a:bodyPr wrap="none" lIns="0" tIns="0" rIns="0" bIns="0" anchor="ctr">
            <a:spAutoFit/>
          </a:bodyPr>
          <a:lstStyle/>
          <a:p>
            <a:pPr algn="ctr">
              <a:defRPr/>
            </a:pPr>
            <a:r>
              <a:rPr lang="fr-FR" sz="2800" dirty="0">
                <a:solidFill>
                  <a:schemeClr val="bg1">
                    <a:lumMod val="65000"/>
                  </a:schemeClr>
                </a:solidFill>
                <a:latin typeface="Calibri" pitchFamily="34" charset="0"/>
                <a:ea typeface="Gill Sans"/>
                <a:cs typeface="Gill Sans"/>
              </a:rPr>
              <a:t>Introduction</a:t>
            </a:r>
          </a:p>
        </p:txBody>
      </p:sp>
      <p:sp>
        <p:nvSpPr>
          <p:cNvPr id="24586" name="Rectangle 7"/>
          <p:cNvSpPr>
            <a:spLocks/>
          </p:cNvSpPr>
          <p:nvPr/>
        </p:nvSpPr>
        <p:spPr bwMode="auto">
          <a:xfrm>
            <a:off x="2762250" y="3236913"/>
            <a:ext cx="2545056" cy="430887"/>
          </a:xfrm>
          <a:prstGeom prst="rect">
            <a:avLst/>
          </a:prstGeom>
          <a:noFill/>
          <a:ln w="9525">
            <a:noFill/>
            <a:miter lim="800000"/>
            <a:headEnd/>
            <a:tailEnd/>
          </a:ln>
        </p:spPr>
        <p:txBody>
          <a:bodyPr wrap="none" lIns="0" tIns="0" rIns="0" bIns="0" anchor="ctr">
            <a:spAutoFit/>
          </a:bodyPr>
          <a:lstStyle/>
          <a:p>
            <a:pPr algn="ctr">
              <a:defRPr/>
            </a:pPr>
            <a:r>
              <a:rPr lang="fr-FR" sz="2800" dirty="0">
                <a:solidFill>
                  <a:schemeClr val="bg1">
                    <a:lumMod val="65000"/>
                  </a:schemeClr>
                </a:solidFill>
                <a:latin typeface="Calibri" pitchFamily="34" charset="0"/>
                <a:ea typeface="Gill Sans"/>
                <a:cs typeface="Gill Sans"/>
              </a:rPr>
              <a:t>Choix du contenu</a:t>
            </a:r>
          </a:p>
        </p:txBody>
      </p:sp>
      <p:sp>
        <p:nvSpPr>
          <p:cNvPr id="14345" name="Rectangle 8"/>
          <p:cNvSpPr>
            <a:spLocks/>
          </p:cNvSpPr>
          <p:nvPr/>
        </p:nvSpPr>
        <p:spPr bwMode="auto">
          <a:xfrm>
            <a:off x="2762250" y="4403725"/>
            <a:ext cx="2723439" cy="553998"/>
          </a:xfrm>
          <a:prstGeom prst="rect">
            <a:avLst/>
          </a:prstGeom>
          <a:noFill/>
          <a:ln w="9525">
            <a:noFill/>
            <a:miter lim="800000"/>
            <a:headEnd/>
            <a:tailEnd/>
          </a:ln>
        </p:spPr>
        <p:txBody>
          <a:bodyPr wrap="none" lIns="0" tIns="0" rIns="0" bIns="0" anchor="ctr">
            <a:spAutoFit/>
          </a:bodyPr>
          <a:lstStyle/>
          <a:p>
            <a:pPr algn="ctr">
              <a:defRPr/>
            </a:pPr>
            <a:r>
              <a:rPr lang="fr-FR" sz="3600">
                <a:latin typeface="Calibri" pitchFamily="34" charset="0"/>
                <a:ea typeface="Gill Sans"/>
                <a:cs typeface="Gill Sans"/>
              </a:rPr>
              <a:t>Mise en forme</a:t>
            </a:r>
          </a:p>
        </p:txBody>
      </p:sp>
      <p:sp>
        <p:nvSpPr>
          <p:cNvPr id="14346" name="Rectangle 9"/>
          <p:cNvSpPr>
            <a:spLocks/>
          </p:cNvSpPr>
          <p:nvPr/>
        </p:nvSpPr>
        <p:spPr bwMode="auto">
          <a:xfrm>
            <a:off x="2757488" y="5570538"/>
            <a:ext cx="4065344" cy="430887"/>
          </a:xfrm>
          <a:prstGeom prst="rect">
            <a:avLst/>
          </a:prstGeom>
          <a:noFill/>
          <a:ln w="9525">
            <a:noFill/>
            <a:miter lim="800000"/>
            <a:headEnd/>
            <a:tailEnd/>
          </a:ln>
        </p:spPr>
        <p:txBody>
          <a:bodyPr wrap="none" lIns="0" tIns="0" rIns="0" bIns="0" anchor="ctr">
            <a:spAutoFit/>
          </a:bodyPr>
          <a:lstStyle/>
          <a:p>
            <a:pPr algn="ctr">
              <a:defRPr/>
            </a:pPr>
            <a:r>
              <a:rPr lang="fr-FR" sz="2800" dirty="0" smtClean="0">
                <a:solidFill>
                  <a:schemeClr val="bg1">
                    <a:lumMod val="65000"/>
                  </a:schemeClr>
                </a:solidFill>
                <a:latin typeface="Calibri" pitchFamily="34" charset="0"/>
                <a:ea typeface="Gill Sans"/>
                <a:cs typeface="Gill Sans"/>
              </a:rPr>
              <a:t>Préparation de la prestation</a:t>
            </a:r>
            <a:endParaRPr lang="fr-FR" sz="2800" dirty="0">
              <a:solidFill>
                <a:schemeClr val="bg1">
                  <a:lumMod val="65000"/>
                </a:schemeClr>
              </a:solidFill>
              <a:latin typeface="Calibri" pitchFamily="34" charset="0"/>
              <a:ea typeface="Gill Sans"/>
              <a:cs typeface="Gill Sans"/>
            </a:endParaRPr>
          </a:p>
        </p:txBody>
      </p:sp>
      <p:sp>
        <p:nvSpPr>
          <p:cNvPr id="13" name="Espace réservé du pied de page 12"/>
          <p:cNvSpPr>
            <a:spLocks noGrp="1"/>
          </p:cNvSpPr>
          <p:nvPr>
            <p:ph type="ftr" sz="quarter" idx="11"/>
          </p:nvPr>
        </p:nvSpPr>
        <p:spPr/>
        <p:txBody>
          <a:bodyPr/>
          <a:lstStyle/>
          <a:p>
            <a:pPr>
              <a:defRPr/>
            </a:pPr>
            <a:r>
              <a:rPr lang="fr-FR" smtClean="0"/>
              <a:t>AG - ISARA-Lyon</a:t>
            </a:r>
            <a:endParaRPr lang="fr-FR" dirty="0"/>
          </a:p>
        </p:txBody>
      </p:sp>
    </p:spTree>
  </p:cSld>
  <p:clrMapOvr>
    <a:masterClrMapping/>
  </p:clrMapOvr>
  <p:transition spd="slow">
    <p:fade thruBlk="1"/>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1"/>
          <p:cNvSpPr>
            <a:spLocks noGrp="1" noChangeArrowheads="1"/>
          </p:cNvSpPr>
          <p:nvPr>
            <p:ph type="title"/>
          </p:nvPr>
        </p:nvSpPr>
        <p:spPr/>
        <p:txBody>
          <a:bodyPr/>
          <a:lstStyle/>
          <a:p>
            <a:pPr eaLnBrk="1" hangingPunct="1"/>
            <a:r>
              <a:rPr lang="fr-FR" sz="4300" dirty="0" smtClean="0"/>
              <a:t>La forme au service du fond</a:t>
            </a:r>
          </a:p>
        </p:txBody>
      </p:sp>
      <p:graphicFrame>
        <p:nvGraphicFramePr>
          <p:cNvPr id="12" name="Espace réservé du contenu 11"/>
          <p:cNvGraphicFramePr>
            <a:graphicFrameLocks noGrp="1"/>
          </p:cNvGraphicFramePr>
          <p:nvPr>
            <p:ph idx="1"/>
          </p:nvPr>
        </p:nvGraphicFramePr>
        <p:xfrm>
          <a:off x="1500189" y="1714488"/>
          <a:ext cx="6500835" cy="39116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Espace réservé du numéro de diapositive 8"/>
          <p:cNvSpPr>
            <a:spLocks noGrp="1"/>
          </p:cNvSpPr>
          <p:nvPr>
            <p:ph type="sldNum" sz="quarter" idx="12"/>
          </p:nvPr>
        </p:nvSpPr>
        <p:spPr/>
        <p:txBody>
          <a:bodyPr/>
          <a:lstStyle/>
          <a:p>
            <a:pPr>
              <a:defRPr/>
            </a:pPr>
            <a:fld id="{4CF934CE-A1CB-427D-8EBB-79CC387A8ADB}" type="slidenum">
              <a:rPr lang="fr-FR"/>
              <a:pPr>
                <a:defRPr/>
              </a:pPr>
              <a:t>34</a:t>
            </a:fld>
            <a:endParaRPr lang="fr-FR" dirty="0"/>
          </a:p>
        </p:txBody>
      </p:sp>
      <p:sp>
        <p:nvSpPr>
          <p:cNvPr id="11" name="Espace réservé du pied de page 10"/>
          <p:cNvSpPr>
            <a:spLocks noGrp="1"/>
          </p:cNvSpPr>
          <p:nvPr>
            <p:ph type="ftr" sz="quarter" idx="11"/>
          </p:nvPr>
        </p:nvSpPr>
        <p:spPr/>
        <p:txBody>
          <a:bodyPr/>
          <a:lstStyle/>
          <a:p>
            <a:pPr>
              <a:defRPr/>
            </a:pPr>
            <a:r>
              <a:rPr lang="fr-FR" smtClean="0"/>
              <a:t>AG - ISARA-Lyon</a:t>
            </a:r>
            <a:endParaRPr lang="fr-FR" dirty="0"/>
          </a:p>
        </p:txBody>
      </p:sp>
      <p:sp>
        <p:nvSpPr>
          <p:cNvPr id="13" name="Rectangle 12"/>
          <p:cNvSpPr>
            <a:spLocks/>
          </p:cNvSpPr>
          <p:nvPr/>
        </p:nvSpPr>
        <p:spPr bwMode="auto">
          <a:xfrm rot="-5400000">
            <a:off x="-218332" y="5863310"/>
            <a:ext cx="1074782" cy="492443"/>
          </a:xfrm>
          <a:prstGeom prst="rect">
            <a:avLst/>
          </a:prstGeom>
          <a:noFill/>
          <a:ln w="9525">
            <a:noFill/>
            <a:miter lim="800000"/>
            <a:headEnd/>
            <a:tailEnd/>
          </a:ln>
        </p:spPr>
        <p:txBody>
          <a:bodyPr wrap="none" lIns="0" tIns="0" rIns="0" bIns="0" anchor="ctr">
            <a:spAutoFit/>
          </a:bodyPr>
          <a:lstStyle/>
          <a:p>
            <a:pPr algn="ctr"/>
            <a:r>
              <a:rPr lang="fr-FR" sz="3200" dirty="0" smtClean="0">
                <a:solidFill>
                  <a:srgbClr val="AFAFAF"/>
                </a:solidFill>
                <a:latin typeface="Calibri" pitchFamily="34" charset="0"/>
                <a:ea typeface="Gill Sans"/>
                <a:cs typeface="Gill Sans"/>
              </a:rPr>
              <a:t>Forme</a:t>
            </a:r>
            <a:endParaRPr lang="fr-FR" sz="3200" dirty="0">
              <a:solidFill>
                <a:srgbClr val="AFAFAF"/>
              </a:solidFill>
              <a:latin typeface="Calibri" pitchFamily="34" charset="0"/>
              <a:ea typeface="Gill Sans"/>
              <a:cs typeface="Gill Sans"/>
            </a:endParaRPr>
          </a:p>
        </p:txBody>
      </p:sp>
    </p:spTree>
  </p:cSld>
  <p:clrMapOvr>
    <a:masterClrMapping/>
  </p:clrMapOvr>
  <p:transition spd="slow">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
          <p:cNvSpPr>
            <a:spLocks noGrp="1" noChangeArrowheads="1"/>
          </p:cNvSpPr>
          <p:nvPr>
            <p:ph type="title"/>
          </p:nvPr>
        </p:nvSpPr>
        <p:spPr/>
        <p:txBody>
          <a:bodyPr/>
          <a:lstStyle/>
          <a:p>
            <a:pPr marL="628650" eaLnBrk="1" hangingPunct="1"/>
            <a:r>
              <a:rPr lang="fr-FR" sz="4000" dirty="0" smtClean="0"/>
              <a:t>Pas trop d’informations à la fois</a:t>
            </a:r>
          </a:p>
        </p:txBody>
      </p:sp>
      <p:sp>
        <p:nvSpPr>
          <p:cNvPr id="58371" name="Rectangle 2"/>
          <p:cNvSpPr>
            <a:spLocks noGrp="1" noChangeArrowheads="1"/>
          </p:cNvSpPr>
          <p:nvPr>
            <p:ph idx="1"/>
          </p:nvPr>
        </p:nvSpPr>
        <p:spPr>
          <a:xfrm>
            <a:off x="714348" y="2928934"/>
            <a:ext cx="7400925" cy="3357586"/>
          </a:xfrm>
        </p:spPr>
        <p:txBody>
          <a:bodyPr>
            <a:normAutofit fontScale="92500" lnSpcReduction="10000"/>
          </a:bodyPr>
          <a:lstStyle/>
          <a:p>
            <a:pPr marL="1028700" lvl="1" algn="ctr" eaLnBrk="1" hangingPunct="1">
              <a:buFont typeface="Arial" pitchFamily="34" charset="0"/>
              <a:buNone/>
            </a:pPr>
            <a:r>
              <a:rPr lang="fr-FR" sz="3200" dirty="0" smtClean="0"/>
              <a:t>+ 6 items au maximum</a:t>
            </a:r>
          </a:p>
          <a:p>
            <a:pPr marL="1028700" lvl="1" algn="ctr" eaLnBrk="1" hangingPunct="1"/>
            <a:endParaRPr lang="fr-FR" dirty="0" smtClean="0"/>
          </a:p>
          <a:p>
            <a:pPr marL="628650" algn="ctr" eaLnBrk="1" hangingPunct="1">
              <a:buFont typeface="Arial" pitchFamily="34" charset="0"/>
              <a:buNone/>
            </a:pPr>
            <a:endParaRPr lang="fr-FR" dirty="0" smtClean="0"/>
          </a:p>
          <a:p>
            <a:pPr marL="628650" algn="ctr" eaLnBrk="1" hangingPunct="1">
              <a:buFont typeface="Arial" pitchFamily="34" charset="0"/>
              <a:buNone/>
            </a:pPr>
            <a:endParaRPr lang="fr-FR" dirty="0" smtClean="0"/>
          </a:p>
          <a:p>
            <a:pPr marL="628650" algn="ctr" eaLnBrk="1" hangingPunct="1">
              <a:buFont typeface="Arial" pitchFamily="34" charset="0"/>
              <a:buNone/>
            </a:pPr>
            <a:endParaRPr lang="fr-FR" dirty="0" smtClean="0"/>
          </a:p>
          <a:p>
            <a:pPr marL="628650" algn="ctr" eaLnBrk="1" hangingPunct="1">
              <a:buFont typeface="Arial" pitchFamily="34" charset="0"/>
              <a:buNone/>
            </a:pPr>
            <a:endParaRPr lang="fr-FR" dirty="0" smtClean="0"/>
          </a:p>
          <a:p>
            <a:pPr marL="628650" algn="ctr" eaLnBrk="1" hangingPunct="1">
              <a:buFont typeface="Arial" pitchFamily="34" charset="0"/>
              <a:buNone/>
            </a:pPr>
            <a:endParaRPr lang="fr-FR" dirty="0" smtClean="0"/>
          </a:p>
          <a:p>
            <a:pPr marL="628650" algn="ctr" eaLnBrk="1" hangingPunct="1">
              <a:buFont typeface="Arial" pitchFamily="34" charset="0"/>
              <a:buNone/>
            </a:pPr>
            <a:r>
              <a:rPr lang="fr-FR" dirty="0" smtClean="0"/>
              <a:t>aérer   –   équilibrer   –   orienter</a:t>
            </a:r>
          </a:p>
        </p:txBody>
      </p:sp>
      <p:sp>
        <p:nvSpPr>
          <p:cNvPr id="9" name="Espace réservé du numéro de diapositive 8"/>
          <p:cNvSpPr>
            <a:spLocks noGrp="1"/>
          </p:cNvSpPr>
          <p:nvPr>
            <p:ph type="sldNum" sz="quarter" idx="12"/>
          </p:nvPr>
        </p:nvSpPr>
        <p:spPr/>
        <p:txBody>
          <a:bodyPr/>
          <a:lstStyle/>
          <a:p>
            <a:pPr>
              <a:defRPr/>
            </a:pPr>
            <a:fld id="{2E8A215F-F3F9-4616-B5F1-4FE4A7CFE05E}" type="slidenum">
              <a:rPr lang="fr-FR"/>
              <a:pPr>
                <a:defRPr/>
              </a:pPr>
              <a:t>35</a:t>
            </a:fld>
            <a:endParaRPr lang="fr-FR" dirty="0"/>
          </a:p>
        </p:txBody>
      </p:sp>
      <p:sp>
        <p:nvSpPr>
          <p:cNvPr id="13" name="Espace réservé du pied de page 12"/>
          <p:cNvSpPr>
            <a:spLocks noGrp="1"/>
          </p:cNvSpPr>
          <p:nvPr>
            <p:ph type="ftr" sz="quarter" idx="11"/>
          </p:nvPr>
        </p:nvSpPr>
        <p:spPr/>
        <p:txBody>
          <a:bodyPr/>
          <a:lstStyle/>
          <a:p>
            <a:pPr>
              <a:defRPr/>
            </a:pPr>
            <a:r>
              <a:rPr lang="fr-FR" smtClean="0"/>
              <a:t>AG - ISARA-Lyon</a:t>
            </a:r>
            <a:endParaRPr lang="fr-FR" dirty="0"/>
          </a:p>
        </p:txBody>
      </p:sp>
      <p:sp>
        <p:nvSpPr>
          <p:cNvPr id="14" name="Rectangle 13"/>
          <p:cNvSpPr>
            <a:spLocks/>
          </p:cNvSpPr>
          <p:nvPr/>
        </p:nvSpPr>
        <p:spPr bwMode="auto">
          <a:xfrm rot="-5400000">
            <a:off x="-218332" y="5863310"/>
            <a:ext cx="1074782" cy="492443"/>
          </a:xfrm>
          <a:prstGeom prst="rect">
            <a:avLst/>
          </a:prstGeom>
          <a:noFill/>
          <a:ln w="9525">
            <a:noFill/>
            <a:miter lim="800000"/>
            <a:headEnd/>
            <a:tailEnd/>
          </a:ln>
        </p:spPr>
        <p:txBody>
          <a:bodyPr wrap="none" lIns="0" tIns="0" rIns="0" bIns="0" anchor="ctr">
            <a:spAutoFit/>
          </a:bodyPr>
          <a:lstStyle/>
          <a:p>
            <a:pPr algn="ctr"/>
            <a:r>
              <a:rPr lang="fr-FR" sz="3200" dirty="0" smtClean="0">
                <a:solidFill>
                  <a:srgbClr val="AFAFAF"/>
                </a:solidFill>
                <a:latin typeface="Calibri" pitchFamily="34" charset="0"/>
                <a:ea typeface="Gill Sans"/>
                <a:cs typeface="Gill Sans"/>
              </a:rPr>
              <a:t>Forme</a:t>
            </a:r>
            <a:endParaRPr lang="fr-FR" sz="3200" dirty="0">
              <a:solidFill>
                <a:srgbClr val="AFAFAF"/>
              </a:solidFill>
              <a:latin typeface="Calibri" pitchFamily="34" charset="0"/>
              <a:ea typeface="Gill Sans"/>
              <a:cs typeface="Gill Sans"/>
            </a:endParaRPr>
          </a:p>
        </p:txBody>
      </p:sp>
      <p:sp>
        <p:nvSpPr>
          <p:cNvPr id="10" name="ZoneTexte 9"/>
          <p:cNvSpPr txBox="1"/>
          <p:nvPr/>
        </p:nvSpPr>
        <p:spPr>
          <a:xfrm>
            <a:off x="1357290" y="1928802"/>
            <a:ext cx="6429420" cy="707886"/>
          </a:xfrm>
          <a:prstGeom prst="rect">
            <a:avLst/>
          </a:prstGeom>
          <a:solidFill>
            <a:srgbClr val="FFFF00"/>
          </a:solidFill>
          <a:ln>
            <a:solidFill>
              <a:srgbClr val="FFFF00"/>
            </a:solidFill>
          </a:ln>
          <a:effectLst>
            <a:innerShdw blurRad="63500" dist="50800" dir="10800000">
              <a:prstClr val="black">
                <a:alpha val="50000"/>
              </a:prstClr>
            </a:innerShdw>
          </a:effectLst>
        </p:spPr>
        <p:txBody>
          <a:bodyPr wrap="square" rtlCol="0">
            <a:spAutoFit/>
          </a:bodyPr>
          <a:lstStyle/>
          <a:p>
            <a:pPr algn="ctr"/>
            <a:r>
              <a:rPr lang="fr-FR" sz="4000" dirty="0" smtClean="0">
                <a:solidFill>
                  <a:schemeClr val="bg1"/>
                </a:solidFill>
              </a:rPr>
              <a:t>1 diapo = 1 idée = 1 titre</a:t>
            </a:r>
          </a:p>
        </p:txBody>
      </p:sp>
      <p:pic>
        <p:nvPicPr>
          <p:cNvPr id="68610" name="Picture 2"/>
          <p:cNvPicPr>
            <a:picLocks noChangeAspect="1" noChangeArrowheads="1"/>
          </p:cNvPicPr>
          <p:nvPr/>
        </p:nvPicPr>
        <p:blipFill>
          <a:blip r:embed="rId3"/>
          <a:srcRect/>
          <a:stretch>
            <a:fillRect/>
          </a:stretch>
        </p:blipFill>
        <p:spPr bwMode="auto">
          <a:xfrm>
            <a:off x="3643306" y="3500438"/>
            <a:ext cx="1908000" cy="2071689"/>
          </a:xfrm>
          <a:prstGeom prst="rect">
            <a:avLst/>
          </a:prstGeom>
          <a:noFill/>
          <a:ln w="9525">
            <a:noFill/>
            <a:miter lim="800000"/>
            <a:headEnd/>
            <a:tailEnd/>
          </a:ln>
        </p:spPr>
      </p:pic>
      <p:pic>
        <p:nvPicPr>
          <p:cNvPr id="11" name="Picture 13"/>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5572132" y="5286388"/>
            <a:ext cx="252410" cy="252410"/>
          </a:xfrm>
          <a:prstGeom prst="rect">
            <a:avLst/>
          </a:prstGeom>
          <a:noFill/>
          <a:ln w="9525">
            <a:noFill/>
            <a:miter lim="800000"/>
            <a:headEnd/>
            <a:tailEnd/>
          </a:ln>
          <a:effectLst/>
        </p:spPr>
      </p:pic>
    </p:spTree>
  </p:cSld>
  <p:clrMapOvr>
    <a:masterClrMapping/>
  </p:clrMapOvr>
  <p:transition spd="slow">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
          <p:cNvSpPr>
            <a:spLocks noGrp="1" noChangeArrowheads="1"/>
          </p:cNvSpPr>
          <p:nvPr>
            <p:ph type="title"/>
          </p:nvPr>
        </p:nvSpPr>
        <p:spPr/>
        <p:txBody>
          <a:bodyPr/>
          <a:lstStyle/>
          <a:p>
            <a:pPr eaLnBrk="1" hangingPunct="1"/>
            <a:r>
              <a:rPr lang="fr-FR" sz="4300" smtClean="0"/>
              <a:t>Unité visuelle</a:t>
            </a:r>
          </a:p>
        </p:txBody>
      </p:sp>
      <p:sp>
        <p:nvSpPr>
          <p:cNvPr id="60419" name="Rectangle 2"/>
          <p:cNvSpPr>
            <a:spLocks noGrp="1" noChangeArrowheads="1"/>
          </p:cNvSpPr>
          <p:nvPr>
            <p:ph idx="1"/>
          </p:nvPr>
        </p:nvSpPr>
        <p:spPr>
          <a:xfrm>
            <a:off x="1142977" y="1928813"/>
            <a:ext cx="7543824" cy="4197350"/>
          </a:xfrm>
        </p:spPr>
        <p:txBody>
          <a:bodyPr/>
          <a:lstStyle/>
          <a:p>
            <a:pPr marL="628650" eaLnBrk="1" hangingPunct="1">
              <a:lnSpc>
                <a:spcPct val="150000"/>
              </a:lnSpc>
            </a:pPr>
            <a:r>
              <a:rPr lang="fr-FR" dirty="0" smtClean="0"/>
              <a:t>utiliser un </a:t>
            </a:r>
            <a:r>
              <a:rPr lang="fr-FR" b="1" dirty="0" smtClean="0"/>
              <a:t>modèle</a:t>
            </a:r>
          </a:p>
          <a:p>
            <a:pPr marL="628650" eaLnBrk="1" hangingPunct="1">
              <a:lnSpc>
                <a:spcPct val="150000"/>
              </a:lnSpc>
            </a:pPr>
            <a:r>
              <a:rPr lang="fr-FR" dirty="0" smtClean="0"/>
              <a:t>utiliser un </a:t>
            </a:r>
            <a:r>
              <a:rPr lang="fr-FR" b="1" dirty="0" smtClean="0"/>
              <a:t>bon</a:t>
            </a:r>
            <a:r>
              <a:rPr lang="fr-FR" dirty="0" smtClean="0"/>
              <a:t> modèle</a:t>
            </a:r>
          </a:p>
          <a:p>
            <a:pPr marL="628650" eaLnBrk="1" hangingPunct="1">
              <a:lnSpc>
                <a:spcPct val="150000"/>
              </a:lnSpc>
            </a:pPr>
            <a:r>
              <a:rPr lang="fr-FR" dirty="0" smtClean="0"/>
              <a:t>utiliser un bon modèle </a:t>
            </a:r>
            <a:r>
              <a:rPr lang="fr-FR" b="1" dirty="0" smtClean="0"/>
              <a:t>original</a:t>
            </a:r>
          </a:p>
          <a:p>
            <a:pPr marL="628650" eaLnBrk="1" hangingPunct="1">
              <a:lnSpc>
                <a:spcPct val="150000"/>
              </a:lnSpc>
            </a:pPr>
            <a:r>
              <a:rPr lang="fr-FR" dirty="0" smtClean="0"/>
              <a:t>utiliser le </a:t>
            </a:r>
            <a:r>
              <a:rPr lang="fr-FR" b="1" dirty="0" smtClean="0"/>
              <a:t>modèle de l’établissement</a:t>
            </a:r>
          </a:p>
        </p:txBody>
      </p:sp>
      <p:sp>
        <p:nvSpPr>
          <p:cNvPr id="9" name="Espace réservé du numéro de diapositive 8"/>
          <p:cNvSpPr>
            <a:spLocks noGrp="1"/>
          </p:cNvSpPr>
          <p:nvPr>
            <p:ph type="sldNum" sz="quarter" idx="12"/>
          </p:nvPr>
        </p:nvSpPr>
        <p:spPr/>
        <p:txBody>
          <a:bodyPr/>
          <a:lstStyle/>
          <a:p>
            <a:pPr>
              <a:defRPr/>
            </a:pPr>
            <a:fld id="{49FA8871-DB4D-4C4A-8CB1-63B5E0C5F204}" type="slidenum">
              <a:rPr lang="fr-FR"/>
              <a:pPr>
                <a:defRPr/>
              </a:pPr>
              <a:t>36</a:t>
            </a:fld>
            <a:endParaRPr lang="fr-FR" dirty="0"/>
          </a:p>
        </p:txBody>
      </p:sp>
      <p:sp>
        <p:nvSpPr>
          <p:cNvPr id="11" name="Espace réservé du pied de page 10"/>
          <p:cNvSpPr>
            <a:spLocks noGrp="1"/>
          </p:cNvSpPr>
          <p:nvPr>
            <p:ph type="ftr" sz="quarter" idx="11"/>
          </p:nvPr>
        </p:nvSpPr>
        <p:spPr/>
        <p:txBody>
          <a:bodyPr/>
          <a:lstStyle/>
          <a:p>
            <a:pPr>
              <a:defRPr/>
            </a:pPr>
            <a:r>
              <a:rPr lang="fr-FR" smtClean="0"/>
              <a:t>AG - ISARA-Lyon</a:t>
            </a:r>
            <a:endParaRPr lang="fr-FR" dirty="0"/>
          </a:p>
        </p:txBody>
      </p:sp>
      <p:sp>
        <p:nvSpPr>
          <p:cNvPr id="13" name="Rectangle 12"/>
          <p:cNvSpPr>
            <a:spLocks/>
          </p:cNvSpPr>
          <p:nvPr/>
        </p:nvSpPr>
        <p:spPr bwMode="auto">
          <a:xfrm rot="-5400000">
            <a:off x="-218332" y="5863310"/>
            <a:ext cx="1074782" cy="492443"/>
          </a:xfrm>
          <a:prstGeom prst="rect">
            <a:avLst/>
          </a:prstGeom>
          <a:noFill/>
          <a:ln w="9525">
            <a:noFill/>
            <a:miter lim="800000"/>
            <a:headEnd/>
            <a:tailEnd/>
          </a:ln>
        </p:spPr>
        <p:txBody>
          <a:bodyPr wrap="none" lIns="0" tIns="0" rIns="0" bIns="0" anchor="ctr">
            <a:spAutoFit/>
          </a:bodyPr>
          <a:lstStyle/>
          <a:p>
            <a:pPr algn="ctr"/>
            <a:r>
              <a:rPr lang="fr-FR" sz="3200" dirty="0" smtClean="0">
                <a:solidFill>
                  <a:srgbClr val="AFAFAF"/>
                </a:solidFill>
                <a:latin typeface="Calibri" pitchFamily="34" charset="0"/>
                <a:ea typeface="Gill Sans"/>
                <a:cs typeface="Gill Sans"/>
              </a:rPr>
              <a:t>Forme</a:t>
            </a:r>
            <a:endParaRPr lang="fr-FR" sz="3200" dirty="0">
              <a:solidFill>
                <a:srgbClr val="AFAFAF"/>
              </a:solidFill>
              <a:latin typeface="Calibri" pitchFamily="34" charset="0"/>
              <a:ea typeface="Gill Sans"/>
              <a:cs typeface="Gill Sans"/>
            </a:endParaRPr>
          </a:p>
        </p:txBody>
      </p:sp>
    </p:spTree>
  </p:cSld>
  <p:clrMapOvr>
    <a:masterClrMapping/>
  </p:clrMapOvr>
  <p:transition spd="slow">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Image 10" descr="Coucher de soleil.jpg"/>
          <p:cNvPicPr>
            <a:picLocks noChangeAspect="1"/>
          </p:cNvPicPr>
          <p:nvPr/>
        </p:nvPicPr>
        <p:blipFill>
          <a:blip r:embed="rId3"/>
          <a:srcRect/>
          <a:stretch>
            <a:fillRect/>
          </a:stretch>
        </p:blipFill>
        <p:spPr bwMode="auto">
          <a:xfrm>
            <a:off x="0" y="0"/>
            <a:ext cx="9144000" cy="6858000"/>
          </a:xfrm>
          <a:prstGeom prst="rect">
            <a:avLst/>
          </a:prstGeom>
          <a:noFill/>
          <a:ln w="9525">
            <a:noFill/>
            <a:miter lim="800000"/>
            <a:headEnd/>
            <a:tailEnd/>
          </a:ln>
        </p:spPr>
      </p:pic>
      <p:sp>
        <p:nvSpPr>
          <p:cNvPr id="61443" name="Rectangle 1"/>
          <p:cNvSpPr>
            <a:spLocks noGrp="1" noChangeArrowheads="1"/>
          </p:cNvSpPr>
          <p:nvPr>
            <p:ph type="title"/>
          </p:nvPr>
        </p:nvSpPr>
        <p:spPr/>
        <p:txBody>
          <a:bodyPr/>
          <a:lstStyle/>
          <a:p>
            <a:pPr eaLnBrk="1" hangingPunct="1"/>
            <a:r>
              <a:rPr lang="fr-FR" sz="4300" smtClean="0">
                <a:latin typeface="Algerian" pitchFamily="82" charset="0"/>
              </a:rPr>
              <a:t>Unité visuelle</a:t>
            </a:r>
          </a:p>
        </p:txBody>
      </p:sp>
      <p:sp>
        <p:nvSpPr>
          <p:cNvPr id="61444" name="Rectangle 2"/>
          <p:cNvSpPr>
            <a:spLocks noGrp="1" noChangeArrowheads="1"/>
          </p:cNvSpPr>
          <p:nvPr>
            <p:ph idx="1"/>
          </p:nvPr>
        </p:nvSpPr>
        <p:spPr>
          <a:xfrm>
            <a:off x="1285875" y="1928813"/>
            <a:ext cx="7400925" cy="4197350"/>
          </a:xfrm>
        </p:spPr>
        <p:txBody>
          <a:bodyPr/>
          <a:lstStyle/>
          <a:p>
            <a:pPr marL="628650" eaLnBrk="1" hangingPunct="1">
              <a:lnSpc>
                <a:spcPct val="150000"/>
              </a:lnSpc>
            </a:pPr>
            <a:r>
              <a:rPr lang="fr-FR" smtClean="0">
                <a:solidFill>
                  <a:srgbClr val="FFFF00"/>
                </a:solidFill>
                <a:latin typeface="Bernard MT Condensed" pitchFamily="18" charset="0"/>
              </a:rPr>
              <a:t>utiliser un </a:t>
            </a:r>
            <a:r>
              <a:rPr lang="fr-FR" b="1" smtClean="0">
                <a:solidFill>
                  <a:srgbClr val="FFFF00"/>
                </a:solidFill>
                <a:latin typeface="Bernard MT Condensed" pitchFamily="18" charset="0"/>
              </a:rPr>
              <a:t>modèle</a:t>
            </a:r>
          </a:p>
          <a:p>
            <a:pPr marL="628650" eaLnBrk="1" hangingPunct="1">
              <a:lnSpc>
                <a:spcPct val="150000"/>
              </a:lnSpc>
            </a:pPr>
            <a:r>
              <a:rPr lang="fr-FR" smtClean="0">
                <a:solidFill>
                  <a:srgbClr val="FFFF00"/>
                </a:solidFill>
                <a:latin typeface="Bernard MT Condensed" pitchFamily="18" charset="0"/>
              </a:rPr>
              <a:t>utiliser un </a:t>
            </a:r>
            <a:r>
              <a:rPr lang="fr-FR" b="1" smtClean="0">
                <a:solidFill>
                  <a:srgbClr val="FFFF00"/>
                </a:solidFill>
                <a:latin typeface="Bernard MT Condensed" pitchFamily="18" charset="0"/>
              </a:rPr>
              <a:t>bon</a:t>
            </a:r>
            <a:r>
              <a:rPr lang="fr-FR" smtClean="0">
                <a:solidFill>
                  <a:srgbClr val="FFFF00"/>
                </a:solidFill>
                <a:latin typeface="Bernard MT Condensed" pitchFamily="18" charset="0"/>
              </a:rPr>
              <a:t> modèle</a:t>
            </a:r>
          </a:p>
          <a:p>
            <a:pPr marL="628650" eaLnBrk="1" hangingPunct="1">
              <a:lnSpc>
                <a:spcPct val="150000"/>
              </a:lnSpc>
            </a:pPr>
            <a:r>
              <a:rPr lang="fr-FR" smtClean="0">
                <a:solidFill>
                  <a:srgbClr val="FFFF00"/>
                </a:solidFill>
                <a:latin typeface="Bernard MT Condensed" pitchFamily="18" charset="0"/>
              </a:rPr>
              <a:t>utiliser un bon modèle </a:t>
            </a:r>
            <a:r>
              <a:rPr lang="fr-FR" b="1" smtClean="0">
                <a:solidFill>
                  <a:srgbClr val="FFFF00"/>
                </a:solidFill>
                <a:latin typeface="Bernard MT Condensed" pitchFamily="18" charset="0"/>
              </a:rPr>
              <a:t>original</a:t>
            </a:r>
          </a:p>
          <a:p>
            <a:pPr marL="628650" eaLnBrk="1" hangingPunct="1">
              <a:lnSpc>
                <a:spcPct val="150000"/>
              </a:lnSpc>
            </a:pPr>
            <a:r>
              <a:rPr lang="fr-FR" smtClean="0">
                <a:solidFill>
                  <a:srgbClr val="FFFF00"/>
                </a:solidFill>
                <a:latin typeface="Bernard MT Condensed" pitchFamily="18" charset="0"/>
              </a:rPr>
              <a:t>utiliser le </a:t>
            </a:r>
            <a:r>
              <a:rPr lang="fr-FR" b="1" smtClean="0">
                <a:solidFill>
                  <a:srgbClr val="FFFF00"/>
                </a:solidFill>
                <a:latin typeface="Bernard MT Condensed" pitchFamily="18" charset="0"/>
              </a:rPr>
              <a:t>modèle de l’établissement</a:t>
            </a:r>
          </a:p>
        </p:txBody>
      </p:sp>
      <p:sp>
        <p:nvSpPr>
          <p:cNvPr id="9" name="Espace réservé du numéro de diapositive 8"/>
          <p:cNvSpPr>
            <a:spLocks noGrp="1"/>
          </p:cNvSpPr>
          <p:nvPr>
            <p:ph type="sldNum" sz="quarter" idx="12"/>
          </p:nvPr>
        </p:nvSpPr>
        <p:spPr/>
        <p:txBody>
          <a:bodyPr/>
          <a:lstStyle/>
          <a:p>
            <a:pPr>
              <a:defRPr/>
            </a:pPr>
            <a:fld id="{9AB89DDB-AF6B-43F1-97F0-218D17B76223}" type="slidenum">
              <a:rPr lang="fr-FR"/>
              <a:pPr>
                <a:defRPr/>
              </a:pPr>
              <a:t>37</a:t>
            </a:fld>
            <a:endParaRPr lang="fr-FR" dirty="0"/>
          </a:p>
        </p:txBody>
      </p:sp>
      <p:sp>
        <p:nvSpPr>
          <p:cNvPr id="12" name="Espace réservé du pied de page 11"/>
          <p:cNvSpPr>
            <a:spLocks noGrp="1"/>
          </p:cNvSpPr>
          <p:nvPr>
            <p:ph type="ftr" sz="quarter" idx="11"/>
          </p:nvPr>
        </p:nvSpPr>
        <p:spPr/>
        <p:txBody>
          <a:bodyPr/>
          <a:lstStyle/>
          <a:p>
            <a:pPr>
              <a:defRPr/>
            </a:pPr>
            <a:r>
              <a:rPr lang="fr-FR" smtClean="0"/>
              <a:t>AG - ISARA-Lyon</a:t>
            </a:r>
            <a:endParaRPr lang="fr-FR" dirty="0"/>
          </a:p>
        </p:txBody>
      </p:sp>
      <p:sp>
        <p:nvSpPr>
          <p:cNvPr id="13" name="Rectangle 12"/>
          <p:cNvSpPr>
            <a:spLocks/>
          </p:cNvSpPr>
          <p:nvPr/>
        </p:nvSpPr>
        <p:spPr bwMode="auto">
          <a:xfrm rot="-5400000">
            <a:off x="-218332" y="5863310"/>
            <a:ext cx="1074782" cy="492443"/>
          </a:xfrm>
          <a:prstGeom prst="rect">
            <a:avLst/>
          </a:prstGeom>
          <a:noFill/>
          <a:ln w="9525">
            <a:noFill/>
            <a:miter lim="800000"/>
            <a:headEnd/>
            <a:tailEnd/>
          </a:ln>
        </p:spPr>
        <p:txBody>
          <a:bodyPr wrap="none" lIns="0" tIns="0" rIns="0" bIns="0" anchor="ctr">
            <a:spAutoFit/>
          </a:bodyPr>
          <a:lstStyle/>
          <a:p>
            <a:pPr algn="ctr"/>
            <a:r>
              <a:rPr lang="fr-FR" sz="3200" dirty="0" smtClean="0">
                <a:solidFill>
                  <a:srgbClr val="AFAFAF"/>
                </a:solidFill>
                <a:latin typeface="Calibri" pitchFamily="34" charset="0"/>
                <a:ea typeface="Gill Sans"/>
                <a:cs typeface="Gill Sans"/>
              </a:rPr>
              <a:t>Forme</a:t>
            </a:r>
            <a:endParaRPr lang="fr-FR" sz="3200" dirty="0">
              <a:solidFill>
                <a:srgbClr val="AFAFAF"/>
              </a:solidFill>
              <a:latin typeface="Calibri" pitchFamily="34" charset="0"/>
              <a:ea typeface="Gill Sans"/>
              <a:cs typeface="Gill Sans"/>
            </a:endParaRPr>
          </a:p>
        </p:txBody>
      </p:sp>
    </p:spTree>
  </p:cSld>
  <p:clrMapOvr>
    <a:masterClrMapping/>
  </p:clrMapOvr>
  <p:transition spd="slow">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
          <p:cNvSpPr>
            <a:spLocks noGrp="1" noChangeArrowheads="1"/>
          </p:cNvSpPr>
          <p:nvPr>
            <p:ph type="title"/>
          </p:nvPr>
        </p:nvSpPr>
        <p:spPr/>
        <p:txBody>
          <a:bodyPr/>
          <a:lstStyle/>
          <a:p>
            <a:pPr marL="54864" indent="0" eaLnBrk="1" fontAlgn="auto" hangingPunct="1">
              <a:spcAft>
                <a:spcPts val="0"/>
              </a:spcAft>
              <a:defRPr/>
            </a:pPr>
            <a:r>
              <a:rPr lang="fr-FR" sz="4300" dirty="0" smtClean="0">
                <a:solidFill>
                  <a:schemeClr val="tx2">
                    <a:tint val="100000"/>
                    <a:shade val="90000"/>
                    <a:satMod val="250000"/>
                    <a:alpha val="100000"/>
                  </a:schemeClr>
                </a:solidFill>
              </a:rPr>
              <a:t>Unité </a:t>
            </a:r>
            <a:r>
              <a:rPr lang="fr-FR" sz="4300" dirty="0">
                <a:solidFill>
                  <a:schemeClr val="tx2">
                    <a:tint val="100000"/>
                    <a:shade val="90000"/>
                    <a:satMod val="250000"/>
                    <a:alpha val="100000"/>
                  </a:schemeClr>
                </a:solidFill>
              </a:rPr>
              <a:t>visuelle</a:t>
            </a:r>
          </a:p>
        </p:txBody>
      </p:sp>
      <p:sp>
        <p:nvSpPr>
          <p:cNvPr id="62467" name="Rectangle 2"/>
          <p:cNvSpPr>
            <a:spLocks noGrp="1" noChangeArrowheads="1"/>
          </p:cNvSpPr>
          <p:nvPr>
            <p:ph idx="1"/>
          </p:nvPr>
        </p:nvSpPr>
        <p:spPr>
          <a:xfrm>
            <a:off x="714375" y="1785938"/>
            <a:ext cx="8072438" cy="4197350"/>
          </a:xfrm>
        </p:spPr>
        <p:txBody>
          <a:bodyPr>
            <a:normAutofit lnSpcReduction="10000"/>
          </a:bodyPr>
          <a:lstStyle/>
          <a:p>
            <a:pPr marL="628650" eaLnBrk="1" hangingPunct="1">
              <a:lnSpc>
                <a:spcPct val="200000"/>
              </a:lnSpc>
            </a:pPr>
            <a:r>
              <a:rPr lang="fr-FR" smtClean="0"/>
              <a:t>utiliser un </a:t>
            </a:r>
            <a:r>
              <a:rPr lang="fr-FR" b="1" smtClean="0"/>
              <a:t>modèle</a:t>
            </a:r>
          </a:p>
          <a:p>
            <a:pPr marL="628650" eaLnBrk="1" hangingPunct="1">
              <a:lnSpc>
                <a:spcPct val="200000"/>
              </a:lnSpc>
            </a:pPr>
            <a:r>
              <a:rPr lang="fr-FR" smtClean="0"/>
              <a:t>utiliser un </a:t>
            </a:r>
            <a:r>
              <a:rPr lang="fr-FR" b="1" smtClean="0"/>
              <a:t>bon</a:t>
            </a:r>
            <a:r>
              <a:rPr lang="fr-FR" smtClean="0"/>
              <a:t> modèle</a:t>
            </a:r>
          </a:p>
          <a:p>
            <a:pPr marL="628650" eaLnBrk="1" hangingPunct="1">
              <a:lnSpc>
                <a:spcPct val="200000"/>
              </a:lnSpc>
            </a:pPr>
            <a:r>
              <a:rPr lang="fr-FR" smtClean="0"/>
              <a:t>utiliser un bon modèle </a:t>
            </a:r>
            <a:r>
              <a:rPr lang="fr-FR" b="1" smtClean="0"/>
              <a:t>original</a:t>
            </a:r>
          </a:p>
          <a:p>
            <a:pPr marL="628650" eaLnBrk="1" hangingPunct="1">
              <a:lnSpc>
                <a:spcPct val="200000"/>
              </a:lnSpc>
            </a:pPr>
            <a:r>
              <a:rPr lang="fr-FR" smtClean="0"/>
              <a:t>utiliser le </a:t>
            </a:r>
            <a:r>
              <a:rPr lang="fr-FR" b="1" smtClean="0"/>
              <a:t>modèle de l’établissement</a:t>
            </a:r>
          </a:p>
        </p:txBody>
      </p:sp>
      <p:sp>
        <p:nvSpPr>
          <p:cNvPr id="6" name="Espace réservé du pied de page 5"/>
          <p:cNvSpPr>
            <a:spLocks noGrp="1"/>
          </p:cNvSpPr>
          <p:nvPr>
            <p:ph type="ftr" sz="quarter" idx="11"/>
          </p:nvPr>
        </p:nvSpPr>
        <p:spPr/>
        <p:txBody>
          <a:bodyPr/>
          <a:lstStyle/>
          <a:p>
            <a:pPr>
              <a:defRPr/>
            </a:pPr>
            <a:r>
              <a:rPr lang="fr-FR" smtClean="0"/>
              <a:t>AG - ISARA-Lyon</a:t>
            </a:r>
            <a:endParaRPr lang="fr-FR" dirty="0"/>
          </a:p>
        </p:txBody>
      </p:sp>
      <p:sp>
        <p:nvSpPr>
          <p:cNvPr id="9" name="Espace réservé du numéro de diapositive 8"/>
          <p:cNvSpPr>
            <a:spLocks noGrp="1"/>
          </p:cNvSpPr>
          <p:nvPr>
            <p:ph type="sldNum" sz="quarter" idx="12"/>
          </p:nvPr>
        </p:nvSpPr>
        <p:spPr/>
        <p:txBody>
          <a:bodyPr/>
          <a:lstStyle/>
          <a:p>
            <a:pPr>
              <a:defRPr/>
            </a:pPr>
            <a:fld id="{5BB95051-7E8C-4038-B580-D5D8E0626DBD}" type="slidenum">
              <a:rPr lang="fr-FR"/>
              <a:pPr>
                <a:defRPr/>
              </a:pPr>
              <a:t>38</a:t>
            </a:fld>
            <a:endParaRPr lang="fr-FR" dirty="0"/>
          </a:p>
        </p:txBody>
      </p:sp>
      <p:sp>
        <p:nvSpPr>
          <p:cNvPr id="7" name="Rectangle 6"/>
          <p:cNvSpPr>
            <a:spLocks/>
          </p:cNvSpPr>
          <p:nvPr/>
        </p:nvSpPr>
        <p:spPr bwMode="auto">
          <a:xfrm rot="-5400000">
            <a:off x="-218332" y="5863310"/>
            <a:ext cx="1074782" cy="492443"/>
          </a:xfrm>
          <a:prstGeom prst="rect">
            <a:avLst/>
          </a:prstGeom>
          <a:noFill/>
          <a:ln w="9525">
            <a:noFill/>
            <a:miter lim="800000"/>
            <a:headEnd/>
            <a:tailEnd/>
          </a:ln>
        </p:spPr>
        <p:txBody>
          <a:bodyPr wrap="none" lIns="0" tIns="0" rIns="0" bIns="0" anchor="ctr">
            <a:spAutoFit/>
          </a:bodyPr>
          <a:lstStyle/>
          <a:p>
            <a:pPr algn="ctr"/>
            <a:r>
              <a:rPr lang="fr-FR" sz="3200" dirty="0" smtClean="0">
                <a:solidFill>
                  <a:srgbClr val="AFAFAF"/>
                </a:solidFill>
                <a:latin typeface="Calibri" pitchFamily="34" charset="0"/>
                <a:ea typeface="Gill Sans"/>
                <a:cs typeface="Gill Sans"/>
              </a:rPr>
              <a:t>Forme</a:t>
            </a:r>
            <a:endParaRPr lang="fr-FR" sz="3200" dirty="0">
              <a:solidFill>
                <a:srgbClr val="AFAFAF"/>
              </a:solidFill>
              <a:latin typeface="Calibri" pitchFamily="34" charset="0"/>
              <a:ea typeface="Gill Sans"/>
              <a:cs typeface="Gill Sans"/>
            </a:endParaRPr>
          </a:p>
        </p:txBody>
      </p:sp>
    </p:spTree>
  </p:cSld>
  <p:clrMapOvr>
    <a:masterClrMapping/>
  </p:clrMapOvr>
  <p:transition spd="slow">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24"/>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490" name="Rectangle 2"/>
          <p:cNvSpPr>
            <a:spLocks noGrp="1" noChangeArrowheads="1"/>
          </p:cNvSpPr>
          <p:nvPr>
            <p:ph idx="1"/>
          </p:nvPr>
        </p:nvSpPr>
        <p:spPr>
          <a:xfrm>
            <a:off x="857224" y="2143125"/>
            <a:ext cx="8072494" cy="3714750"/>
          </a:xfrm>
        </p:spPr>
        <p:txBody>
          <a:bodyPr>
            <a:normAutofit/>
          </a:bodyPr>
          <a:lstStyle/>
          <a:p>
            <a:pPr marL="628650" eaLnBrk="1" hangingPunct="1">
              <a:lnSpc>
                <a:spcPct val="150000"/>
              </a:lnSpc>
              <a:buBlip>
                <a:blip r:embed="rId3"/>
              </a:buBlip>
            </a:pPr>
            <a:r>
              <a:rPr lang="fr-FR" dirty="0" smtClean="0">
                <a:solidFill>
                  <a:srgbClr val="7030A0"/>
                </a:solidFill>
              </a:rPr>
              <a:t>utiliser un </a:t>
            </a:r>
            <a:r>
              <a:rPr lang="fr-FR" b="1" dirty="0" smtClean="0">
                <a:solidFill>
                  <a:srgbClr val="7030A0"/>
                </a:solidFill>
              </a:rPr>
              <a:t>modèle</a:t>
            </a:r>
          </a:p>
          <a:p>
            <a:pPr marL="628650" eaLnBrk="1" hangingPunct="1">
              <a:lnSpc>
                <a:spcPct val="150000"/>
              </a:lnSpc>
              <a:buBlip>
                <a:blip r:embed="rId3"/>
              </a:buBlip>
            </a:pPr>
            <a:r>
              <a:rPr lang="fr-FR" dirty="0" smtClean="0">
                <a:solidFill>
                  <a:srgbClr val="7030A0"/>
                </a:solidFill>
              </a:rPr>
              <a:t>utiliser un </a:t>
            </a:r>
            <a:r>
              <a:rPr lang="fr-FR" b="1" dirty="0" smtClean="0">
                <a:solidFill>
                  <a:srgbClr val="7030A0"/>
                </a:solidFill>
              </a:rPr>
              <a:t>bon</a:t>
            </a:r>
            <a:r>
              <a:rPr lang="fr-FR" dirty="0" smtClean="0">
                <a:solidFill>
                  <a:srgbClr val="7030A0"/>
                </a:solidFill>
              </a:rPr>
              <a:t> modèle</a:t>
            </a:r>
          </a:p>
          <a:p>
            <a:pPr marL="628650" eaLnBrk="1" hangingPunct="1">
              <a:lnSpc>
                <a:spcPct val="150000"/>
              </a:lnSpc>
              <a:buBlip>
                <a:blip r:embed="rId3"/>
              </a:buBlip>
            </a:pPr>
            <a:r>
              <a:rPr lang="fr-FR" dirty="0" smtClean="0">
                <a:solidFill>
                  <a:srgbClr val="7030A0"/>
                </a:solidFill>
              </a:rPr>
              <a:t>utiliser un bon modèle </a:t>
            </a:r>
            <a:r>
              <a:rPr lang="fr-FR" b="1" dirty="0" smtClean="0">
                <a:solidFill>
                  <a:srgbClr val="7030A0"/>
                </a:solidFill>
              </a:rPr>
              <a:t>original</a:t>
            </a:r>
          </a:p>
          <a:p>
            <a:pPr marL="628650" eaLnBrk="1" hangingPunct="1">
              <a:lnSpc>
                <a:spcPct val="150000"/>
              </a:lnSpc>
              <a:buBlip>
                <a:blip r:embed="rId3"/>
              </a:buBlip>
            </a:pPr>
            <a:r>
              <a:rPr lang="fr-FR" dirty="0" smtClean="0">
                <a:solidFill>
                  <a:srgbClr val="7030A0"/>
                </a:solidFill>
              </a:rPr>
              <a:t>utiliser le </a:t>
            </a:r>
            <a:r>
              <a:rPr lang="fr-FR" b="1" dirty="0" smtClean="0">
                <a:solidFill>
                  <a:srgbClr val="7030A0"/>
                </a:solidFill>
              </a:rPr>
              <a:t>modèle de l’établissement</a:t>
            </a:r>
          </a:p>
        </p:txBody>
      </p:sp>
      <p:pic>
        <p:nvPicPr>
          <p:cNvPr id="63493" name="Picture 3"/>
          <p:cNvPicPr>
            <a:picLocks noChangeAspect="1" noChangeArrowheads="1"/>
          </p:cNvPicPr>
          <p:nvPr/>
        </p:nvPicPr>
        <p:blipFill>
          <a:blip r:embed="rId4"/>
          <a:srcRect/>
          <a:stretch>
            <a:fillRect/>
          </a:stretch>
        </p:blipFill>
        <p:spPr bwMode="auto">
          <a:xfrm>
            <a:off x="142875" y="571500"/>
            <a:ext cx="2075365" cy="928674"/>
          </a:xfrm>
          <a:prstGeom prst="rect">
            <a:avLst/>
          </a:prstGeom>
          <a:noFill/>
          <a:ln w="9525">
            <a:noFill/>
            <a:miter lim="800000"/>
            <a:headEnd/>
            <a:tailEnd/>
          </a:ln>
        </p:spPr>
      </p:pic>
      <p:pic>
        <p:nvPicPr>
          <p:cNvPr id="63494" name="Picture 2"/>
          <p:cNvPicPr>
            <a:picLocks noChangeAspect="1" noChangeArrowheads="1"/>
          </p:cNvPicPr>
          <p:nvPr/>
        </p:nvPicPr>
        <p:blipFill>
          <a:blip r:embed="rId5"/>
          <a:srcRect/>
          <a:stretch>
            <a:fillRect/>
          </a:stretch>
        </p:blipFill>
        <p:spPr bwMode="auto">
          <a:xfrm>
            <a:off x="0" y="142875"/>
            <a:ext cx="9144000" cy="258763"/>
          </a:xfrm>
          <a:prstGeom prst="rect">
            <a:avLst/>
          </a:prstGeom>
          <a:noFill/>
          <a:ln w="9525">
            <a:noFill/>
            <a:miter lim="800000"/>
            <a:headEnd/>
            <a:tailEnd/>
          </a:ln>
        </p:spPr>
      </p:pic>
      <p:pic>
        <p:nvPicPr>
          <p:cNvPr id="63495" name="Picture 3"/>
          <p:cNvPicPr>
            <a:picLocks noChangeAspect="1" noChangeArrowheads="1"/>
          </p:cNvPicPr>
          <p:nvPr/>
        </p:nvPicPr>
        <p:blipFill>
          <a:blip r:embed="rId6"/>
          <a:srcRect/>
          <a:stretch>
            <a:fillRect/>
          </a:stretch>
        </p:blipFill>
        <p:spPr bwMode="auto">
          <a:xfrm>
            <a:off x="0" y="6176963"/>
            <a:ext cx="8310563" cy="609600"/>
          </a:xfrm>
          <a:prstGeom prst="rect">
            <a:avLst/>
          </a:prstGeom>
          <a:noFill/>
          <a:ln w="9525">
            <a:noFill/>
            <a:miter lim="800000"/>
            <a:headEnd/>
            <a:tailEnd/>
          </a:ln>
        </p:spPr>
      </p:pic>
      <p:pic>
        <p:nvPicPr>
          <p:cNvPr id="63496" name="Picture 5"/>
          <p:cNvPicPr>
            <a:picLocks noChangeAspect="1" noChangeArrowheads="1"/>
          </p:cNvPicPr>
          <p:nvPr/>
        </p:nvPicPr>
        <p:blipFill>
          <a:blip r:embed="rId7"/>
          <a:srcRect/>
          <a:stretch>
            <a:fillRect/>
          </a:stretch>
        </p:blipFill>
        <p:spPr bwMode="auto">
          <a:xfrm>
            <a:off x="4143375" y="1143000"/>
            <a:ext cx="3429000" cy="514350"/>
          </a:xfrm>
          <a:prstGeom prst="rect">
            <a:avLst/>
          </a:prstGeom>
          <a:noFill/>
          <a:ln w="9525">
            <a:noFill/>
            <a:miter lim="800000"/>
            <a:headEnd/>
            <a:tailEnd/>
          </a:ln>
        </p:spPr>
      </p:pic>
      <p:sp>
        <p:nvSpPr>
          <p:cNvPr id="10" name="Espace réservé du pied de page 9"/>
          <p:cNvSpPr>
            <a:spLocks noGrp="1"/>
          </p:cNvSpPr>
          <p:nvPr>
            <p:ph type="ftr" sz="quarter" idx="11"/>
          </p:nvPr>
        </p:nvSpPr>
        <p:spPr>
          <a:xfrm rot="16200000">
            <a:off x="-1969003" y="3754899"/>
            <a:ext cx="4212264" cy="274320"/>
          </a:xfrm>
        </p:spPr>
        <p:txBody>
          <a:bodyPr/>
          <a:lstStyle/>
          <a:p>
            <a:pPr algn="ctr">
              <a:defRPr/>
            </a:pPr>
            <a:r>
              <a:rPr lang="fr-FR" smtClean="0">
                <a:solidFill>
                  <a:srgbClr val="002060"/>
                </a:solidFill>
              </a:rPr>
              <a:t>AG - ISARA-Lyon</a:t>
            </a:r>
            <a:endParaRPr lang="fr-FR" dirty="0">
              <a:solidFill>
                <a:srgbClr val="002060"/>
              </a:solidFill>
            </a:endParaRPr>
          </a:p>
        </p:txBody>
      </p:sp>
      <p:sp>
        <p:nvSpPr>
          <p:cNvPr id="12" name="Rectangle 11"/>
          <p:cNvSpPr>
            <a:spLocks/>
          </p:cNvSpPr>
          <p:nvPr/>
        </p:nvSpPr>
        <p:spPr bwMode="auto">
          <a:xfrm>
            <a:off x="6715140" y="6215082"/>
            <a:ext cx="1074782" cy="492443"/>
          </a:xfrm>
          <a:prstGeom prst="rect">
            <a:avLst/>
          </a:prstGeom>
          <a:noFill/>
          <a:ln w="9525">
            <a:noFill/>
            <a:miter lim="800000"/>
            <a:headEnd/>
            <a:tailEnd/>
          </a:ln>
        </p:spPr>
        <p:txBody>
          <a:bodyPr wrap="none" lIns="0" tIns="0" rIns="0" bIns="0" anchor="ctr">
            <a:spAutoFit/>
          </a:bodyPr>
          <a:lstStyle/>
          <a:p>
            <a:pPr algn="ctr"/>
            <a:r>
              <a:rPr lang="fr-FR" sz="3200" dirty="0" smtClean="0">
                <a:solidFill>
                  <a:srgbClr val="AFAFAF"/>
                </a:solidFill>
                <a:latin typeface="Calibri" pitchFamily="34" charset="0"/>
                <a:ea typeface="Gill Sans"/>
                <a:cs typeface="Gill Sans"/>
              </a:rPr>
              <a:t>Forme</a:t>
            </a:r>
            <a:endParaRPr lang="fr-FR" sz="3200" dirty="0">
              <a:solidFill>
                <a:srgbClr val="AFAFAF"/>
              </a:solidFill>
              <a:latin typeface="Calibri" pitchFamily="34" charset="0"/>
              <a:ea typeface="Gill Sans"/>
              <a:cs typeface="Gill Sans"/>
            </a:endParaRPr>
          </a:p>
        </p:txBody>
      </p:sp>
      <p:sp>
        <p:nvSpPr>
          <p:cNvPr id="4" name="Espace réservé du numéro de diapositive 3"/>
          <p:cNvSpPr>
            <a:spLocks noGrp="1"/>
          </p:cNvSpPr>
          <p:nvPr>
            <p:ph type="sldNum" sz="quarter" idx="12"/>
          </p:nvPr>
        </p:nvSpPr>
        <p:spPr/>
        <p:txBody>
          <a:bodyPr/>
          <a:lstStyle/>
          <a:p>
            <a:pPr>
              <a:defRPr/>
            </a:pPr>
            <a:fld id="{0AAF5F77-AF55-47D8-9E32-B6F89B7A7FAF}" type="slidenum">
              <a:rPr lang="fr-FR">
                <a:solidFill>
                  <a:schemeClr val="bg2"/>
                </a:solidFill>
              </a:rPr>
              <a:pPr>
                <a:defRPr/>
              </a:pPr>
              <a:t>39</a:t>
            </a:fld>
            <a:endParaRPr lang="fr-FR" dirty="0">
              <a:solidFill>
                <a:schemeClr val="bg2"/>
              </a:solidFill>
            </a:endParaRPr>
          </a:p>
        </p:txBody>
      </p:sp>
    </p:spTree>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re 1"/>
          <p:cNvSpPr>
            <a:spLocks noGrp="1"/>
          </p:cNvSpPr>
          <p:nvPr>
            <p:ph type="title"/>
          </p:nvPr>
        </p:nvSpPr>
        <p:spPr/>
        <p:txBody>
          <a:bodyPr/>
          <a:lstStyle/>
          <a:p>
            <a:pPr eaLnBrk="1" hangingPunct="1"/>
            <a:r>
              <a:rPr lang="fr-FR" smtClean="0"/>
              <a:t>Menu</a:t>
            </a:r>
          </a:p>
        </p:txBody>
      </p:sp>
      <p:sp>
        <p:nvSpPr>
          <p:cNvPr id="14" name="Espace réservé du numéro de diapositive 13"/>
          <p:cNvSpPr>
            <a:spLocks noGrp="1"/>
          </p:cNvSpPr>
          <p:nvPr>
            <p:ph type="sldNum" sz="quarter" idx="12"/>
          </p:nvPr>
        </p:nvSpPr>
        <p:spPr/>
        <p:txBody>
          <a:bodyPr/>
          <a:lstStyle/>
          <a:p>
            <a:pPr>
              <a:defRPr/>
            </a:pPr>
            <a:fld id="{F580BFAE-D32D-499C-9B8D-CD984515FF8D}" type="slidenum">
              <a:rPr lang="fr-FR"/>
              <a:pPr>
                <a:defRPr/>
              </a:pPr>
              <a:t>4</a:t>
            </a:fld>
            <a:endParaRPr lang="fr-FR"/>
          </a:p>
        </p:txBody>
      </p:sp>
      <p:sp>
        <p:nvSpPr>
          <p:cNvPr id="14339" name="Oval 2"/>
          <p:cNvSpPr>
            <a:spLocks/>
          </p:cNvSpPr>
          <p:nvPr/>
        </p:nvSpPr>
        <p:spPr bwMode="auto">
          <a:xfrm>
            <a:off x="1600200" y="2006600"/>
            <a:ext cx="622300" cy="622300"/>
          </a:xfrm>
          <a:prstGeom prst="ellipse">
            <a:avLst/>
          </a:prstGeom>
          <a:solidFill>
            <a:srgbClr val="E80065"/>
          </a:solidFill>
          <a:ln w="25400">
            <a:noFill/>
            <a:round/>
            <a:headEnd/>
            <a:tailEnd/>
          </a:ln>
        </p:spPr>
        <p:txBody>
          <a:bodyPr/>
          <a:lstStyle/>
          <a:p>
            <a:pPr algn="ctr">
              <a:defRPr/>
            </a:pPr>
            <a:endParaRPr lang="fr-FR">
              <a:latin typeface="Calibri" pitchFamily="34" charset="0"/>
            </a:endParaRPr>
          </a:p>
        </p:txBody>
      </p:sp>
      <p:sp>
        <p:nvSpPr>
          <p:cNvPr id="24582" name="Oval 3"/>
          <p:cNvSpPr>
            <a:spLocks/>
          </p:cNvSpPr>
          <p:nvPr/>
        </p:nvSpPr>
        <p:spPr bwMode="auto">
          <a:xfrm>
            <a:off x="1600200" y="3162300"/>
            <a:ext cx="622300" cy="622300"/>
          </a:xfrm>
          <a:prstGeom prst="ellipse">
            <a:avLst/>
          </a:prstGeom>
          <a:solidFill>
            <a:srgbClr val="E80065"/>
          </a:solidFill>
          <a:ln w="25400">
            <a:noFill/>
            <a:round/>
            <a:headEnd/>
            <a:tailEnd/>
          </a:ln>
        </p:spPr>
        <p:txBody>
          <a:bodyPr/>
          <a:lstStyle/>
          <a:p>
            <a:pPr algn="ctr">
              <a:defRPr/>
            </a:pPr>
            <a:endParaRPr lang="fr-FR">
              <a:latin typeface="Calibri" pitchFamily="34" charset="0"/>
            </a:endParaRPr>
          </a:p>
        </p:txBody>
      </p:sp>
      <p:sp>
        <p:nvSpPr>
          <p:cNvPr id="14341" name="Oval 4"/>
          <p:cNvSpPr>
            <a:spLocks/>
          </p:cNvSpPr>
          <p:nvPr/>
        </p:nvSpPr>
        <p:spPr bwMode="auto">
          <a:xfrm>
            <a:off x="1600200" y="4318000"/>
            <a:ext cx="622300" cy="622300"/>
          </a:xfrm>
          <a:prstGeom prst="ellipse">
            <a:avLst/>
          </a:prstGeom>
          <a:solidFill>
            <a:srgbClr val="E80065"/>
          </a:solidFill>
          <a:ln w="25400">
            <a:noFill/>
            <a:round/>
            <a:headEnd/>
            <a:tailEnd/>
          </a:ln>
        </p:spPr>
        <p:txBody>
          <a:bodyPr/>
          <a:lstStyle/>
          <a:p>
            <a:pPr algn="ctr">
              <a:defRPr/>
            </a:pPr>
            <a:endParaRPr lang="fr-FR">
              <a:latin typeface="Calibri" pitchFamily="34" charset="0"/>
            </a:endParaRPr>
          </a:p>
        </p:txBody>
      </p:sp>
      <p:sp>
        <p:nvSpPr>
          <p:cNvPr id="14342" name="Oval 5"/>
          <p:cNvSpPr>
            <a:spLocks/>
          </p:cNvSpPr>
          <p:nvPr/>
        </p:nvSpPr>
        <p:spPr bwMode="auto">
          <a:xfrm>
            <a:off x="1600200" y="5473700"/>
            <a:ext cx="622300" cy="622300"/>
          </a:xfrm>
          <a:prstGeom prst="ellipse">
            <a:avLst/>
          </a:prstGeom>
          <a:solidFill>
            <a:srgbClr val="E80065"/>
          </a:solidFill>
          <a:ln w="25400">
            <a:noFill/>
            <a:round/>
            <a:headEnd/>
            <a:tailEnd/>
          </a:ln>
        </p:spPr>
        <p:txBody>
          <a:bodyPr/>
          <a:lstStyle/>
          <a:p>
            <a:pPr algn="ctr">
              <a:defRPr/>
            </a:pPr>
            <a:endParaRPr lang="fr-FR">
              <a:latin typeface="Calibri" pitchFamily="34" charset="0"/>
            </a:endParaRPr>
          </a:p>
        </p:txBody>
      </p:sp>
      <p:sp>
        <p:nvSpPr>
          <p:cNvPr id="14343" name="Rectangle 6"/>
          <p:cNvSpPr>
            <a:spLocks/>
          </p:cNvSpPr>
          <p:nvPr/>
        </p:nvSpPr>
        <p:spPr bwMode="auto">
          <a:xfrm>
            <a:off x="2749550" y="2062163"/>
            <a:ext cx="2330254" cy="553998"/>
          </a:xfrm>
          <a:prstGeom prst="rect">
            <a:avLst/>
          </a:prstGeom>
          <a:noFill/>
          <a:ln w="9525">
            <a:noFill/>
            <a:miter lim="800000"/>
            <a:headEnd/>
            <a:tailEnd/>
          </a:ln>
        </p:spPr>
        <p:txBody>
          <a:bodyPr wrap="none" lIns="0" tIns="0" rIns="0" bIns="0" anchor="ctr">
            <a:spAutoFit/>
          </a:bodyPr>
          <a:lstStyle/>
          <a:p>
            <a:pPr algn="ctr">
              <a:defRPr/>
            </a:pPr>
            <a:r>
              <a:rPr lang="fr-FR" sz="3600" dirty="0">
                <a:latin typeface="Calibri" pitchFamily="34" charset="0"/>
                <a:ea typeface="Gill Sans"/>
                <a:cs typeface="Gill Sans"/>
              </a:rPr>
              <a:t>Introduction</a:t>
            </a:r>
          </a:p>
        </p:txBody>
      </p:sp>
      <p:sp>
        <p:nvSpPr>
          <p:cNvPr id="24586" name="Rectangle 7"/>
          <p:cNvSpPr>
            <a:spLocks/>
          </p:cNvSpPr>
          <p:nvPr/>
        </p:nvSpPr>
        <p:spPr bwMode="auto">
          <a:xfrm>
            <a:off x="2762250" y="3236913"/>
            <a:ext cx="3266665" cy="553998"/>
          </a:xfrm>
          <a:prstGeom prst="rect">
            <a:avLst/>
          </a:prstGeom>
          <a:noFill/>
          <a:ln w="9525">
            <a:noFill/>
            <a:miter lim="800000"/>
            <a:headEnd/>
            <a:tailEnd/>
          </a:ln>
        </p:spPr>
        <p:txBody>
          <a:bodyPr wrap="none" lIns="0" tIns="0" rIns="0" bIns="0" anchor="ctr">
            <a:spAutoFit/>
          </a:bodyPr>
          <a:lstStyle/>
          <a:p>
            <a:pPr algn="ctr">
              <a:defRPr/>
            </a:pPr>
            <a:r>
              <a:rPr lang="fr-FR" sz="3600" dirty="0">
                <a:latin typeface="Calibri" pitchFamily="34" charset="0"/>
                <a:ea typeface="Gill Sans"/>
                <a:cs typeface="Gill Sans"/>
              </a:rPr>
              <a:t>Choix du contenu</a:t>
            </a:r>
          </a:p>
        </p:txBody>
      </p:sp>
      <p:sp>
        <p:nvSpPr>
          <p:cNvPr id="14345" name="Rectangle 8"/>
          <p:cNvSpPr>
            <a:spLocks/>
          </p:cNvSpPr>
          <p:nvPr/>
        </p:nvSpPr>
        <p:spPr bwMode="auto">
          <a:xfrm>
            <a:off x="2762250" y="4403725"/>
            <a:ext cx="2723439" cy="553998"/>
          </a:xfrm>
          <a:prstGeom prst="rect">
            <a:avLst/>
          </a:prstGeom>
          <a:noFill/>
          <a:ln w="9525">
            <a:noFill/>
            <a:miter lim="800000"/>
            <a:headEnd/>
            <a:tailEnd/>
          </a:ln>
        </p:spPr>
        <p:txBody>
          <a:bodyPr wrap="none" lIns="0" tIns="0" rIns="0" bIns="0" anchor="ctr">
            <a:spAutoFit/>
          </a:bodyPr>
          <a:lstStyle/>
          <a:p>
            <a:pPr algn="ctr">
              <a:defRPr/>
            </a:pPr>
            <a:r>
              <a:rPr lang="fr-FR" sz="3600" dirty="0">
                <a:latin typeface="Calibri" pitchFamily="34" charset="0"/>
                <a:ea typeface="Gill Sans"/>
                <a:cs typeface="Gill Sans"/>
              </a:rPr>
              <a:t>Mise en forme</a:t>
            </a:r>
          </a:p>
        </p:txBody>
      </p:sp>
      <p:sp>
        <p:nvSpPr>
          <p:cNvPr id="14346" name="Rectangle 9"/>
          <p:cNvSpPr>
            <a:spLocks/>
          </p:cNvSpPr>
          <p:nvPr/>
        </p:nvSpPr>
        <p:spPr bwMode="auto">
          <a:xfrm>
            <a:off x="2757488" y="5570538"/>
            <a:ext cx="5221559" cy="553998"/>
          </a:xfrm>
          <a:prstGeom prst="rect">
            <a:avLst/>
          </a:prstGeom>
          <a:noFill/>
          <a:ln w="9525">
            <a:noFill/>
            <a:miter lim="800000"/>
            <a:headEnd/>
            <a:tailEnd/>
          </a:ln>
        </p:spPr>
        <p:txBody>
          <a:bodyPr wrap="none" lIns="0" tIns="0" rIns="0" bIns="0" anchor="ctr">
            <a:spAutoFit/>
          </a:bodyPr>
          <a:lstStyle/>
          <a:p>
            <a:pPr algn="ctr">
              <a:defRPr/>
            </a:pPr>
            <a:r>
              <a:rPr lang="fr-FR" sz="3600" dirty="0" smtClean="0">
                <a:latin typeface="Calibri" pitchFamily="34" charset="0"/>
                <a:ea typeface="Gill Sans"/>
                <a:cs typeface="Gill Sans"/>
              </a:rPr>
              <a:t>Préparation de la prestation</a:t>
            </a:r>
            <a:endParaRPr lang="fr-FR" sz="3600" dirty="0">
              <a:latin typeface="Calibri" pitchFamily="34" charset="0"/>
              <a:ea typeface="Gill Sans"/>
              <a:cs typeface="Gill Sans"/>
            </a:endParaRPr>
          </a:p>
        </p:txBody>
      </p:sp>
      <p:sp>
        <p:nvSpPr>
          <p:cNvPr id="13" name="Espace réservé du pied de page 12"/>
          <p:cNvSpPr>
            <a:spLocks noGrp="1"/>
          </p:cNvSpPr>
          <p:nvPr>
            <p:ph type="ftr" sz="quarter" idx="11"/>
          </p:nvPr>
        </p:nvSpPr>
        <p:spPr/>
        <p:txBody>
          <a:bodyPr/>
          <a:lstStyle/>
          <a:p>
            <a:pPr>
              <a:defRPr/>
            </a:pPr>
            <a:r>
              <a:rPr lang="fr-FR" smtClean="0"/>
              <a:t>AG - ISARA-Lyon</a:t>
            </a:r>
            <a:endParaRPr lang="fr-FR" dirty="0"/>
          </a:p>
        </p:txBody>
      </p:sp>
    </p:spTree>
  </p:cSld>
  <p:clrMapOvr>
    <a:masterClrMapping/>
  </p:clrMapOvr>
  <p:transition spd="slow">
    <p:fade thruBlk="1"/>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
          <p:cNvSpPr>
            <a:spLocks noGrp="1" noChangeArrowheads="1"/>
          </p:cNvSpPr>
          <p:nvPr>
            <p:ph type="title"/>
          </p:nvPr>
        </p:nvSpPr>
        <p:spPr>
          <a:xfrm>
            <a:off x="457200" y="253536"/>
            <a:ext cx="7115196" cy="1143000"/>
          </a:xfrm>
        </p:spPr>
        <p:txBody>
          <a:bodyPr/>
          <a:lstStyle/>
          <a:p>
            <a:pPr eaLnBrk="1" hangingPunct="1"/>
            <a:r>
              <a:rPr lang="fr-FR" sz="4300" dirty="0" smtClean="0"/>
              <a:t>Lisibilité</a:t>
            </a:r>
          </a:p>
        </p:txBody>
      </p:sp>
      <p:sp>
        <p:nvSpPr>
          <p:cNvPr id="11" name="Espace réservé du numéro de diapositive 10"/>
          <p:cNvSpPr>
            <a:spLocks noGrp="1"/>
          </p:cNvSpPr>
          <p:nvPr>
            <p:ph type="sldNum" sz="quarter" idx="12"/>
          </p:nvPr>
        </p:nvSpPr>
        <p:spPr/>
        <p:txBody>
          <a:bodyPr/>
          <a:lstStyle/>
          <a:p>
            <a:pPr>
              <a:defRPr/>
            </a:pPr>
            <a:fld id="{7B1F68CA-90C1-425D-9ABD-EC6EE018397B}" type="slidenum">
              <a:rPr lang="fr-FR"/>
              <a:pPr>
                <a:defRPr/>
              </a:pPr>
              <a:t>40</a:t>
            </a:fld>
            <a:endParaRPr lang="fr-FR" dirty="0"/>
          </a:p>
        </p:txBody>
      </p:sp>
      <p:sp>
        <p:nvSpPr>
          <p:cNvPr id="64522" name="ZoneTexte 18"/>
          <p:cNvSpPr txBox="1">
            <a:spLocks noChangeArrowheads="1"/>
          </p:cNvSpPr>
          <p:nvPr/>
        </p:nvSpPr>
        <p:spPr bwMode="auto">
          <a:xfrm>
            <a:off x="1357290" y="1497016"/>
            <a:ext cx="4930775" cy="2432050"/>
          </a:xfrm>
          <a:prstGeom prst="rect">
            <a:avLst/>
          </a:prstGeom>
          <a:noFill/>
          <a:ln w="9525">
            <a:noFill/>
            <a:miter lim="800000"/>
            <a:headEnd/>
            <a:tailEnd/>
          </a:ln>
        </p:spPr>
        <p:txBody>
          <a:bodyPr wrap="none">
            <a:spAutoFit/>
          </a:bodyPr>
          <a:lstStyle/>
          <a:p>
            <a:r>
              <a:rPr lang="fr-FR" sz="12000" dirty="0">
                <a:latin typeface="Times New Roman" pitchFamily="18" charset="0"/>
                <a:cs typeface="Times New Roman" pitchFamily="18" charset="0"/>
              </a:rPr>
              <a:t>H h </a:t>
            </a:r>
            <a:r>
              <a:rPr lang="fr-FR" sz="3200" dirty="0">
                <a:latin typeface="Times New Roman" pitchFamily="18" charset="0"/>
                <a:cs typeface="Times New Roman" pitchFamily="18" charset="0"/>
              </a:rPr>
              <a:t>Times</a:t>
            </a:r>
          </a:p>
          <a:p>
            <a:r>
              <a:rPr lang="fr-FR" sz="3200" b="1" dirty="0">
                <a:latin typeface="Times New Roman" pitchFamily="18" charset="0"/>
                <a:cs typeface="Times New Roman" pitchFamily="18" charset="0"/>
              </a:rPr>
              <a:t>avec</a:t>
            </a:r>
            <a:r>
              <a:rPr lang="fr-FR" sz="3200" dirty="0">
                <a:latin typeface="Times New Roman" pitchFamily="18" charset="0"/>
                <a:cs typeface="Times New Roman" pitchFamily="18" charset="0"/>
              </a:rPr>
              <a:t> empattement </a:t>
            </a:r>
            <a:r>
              <a:rPr lang="fr-FR" sz="3200" dirty="0">
                <a:latin typeface="Times New Roman" pitchFamily="18" charset="0"/>
                <a:cs typeface="Times New Roman" pitchFamily="18" charset="0"/>
                <a:sym typeface="Wingdings" pitchFamily="2" charset="2"/>
              </a:rPr>
              <a:t> </a:t>
            </a:r>
            <a:r>
              <a:rPr lang="fr-FR" sz="3200" b="1" dirty="0">
                <a:latin typeface="Times New Roman" pitchFamily="18" charset="0"/>
                <a:cs typeface="Times New Roman" pitchFamily="18" charset="0"/>
                <a:sym typeface="Wingdings" pitchFamily="2" charset="2"/>
              </a:rPr>
              <a:t>papier</a:t>
            </a:r>
            <a:endParaRPr lang="fr-FR" sz="12000" b="1" dirty="0">
              <a:latin typeface="Times New Roman" pitchFamily="18" charset="0"/>
              <a:cs typeface="Times New Roman" pitchFamily="18" charset="0"/>
            </a:endParaRPr>
          </a:p>
        </p:txBody>
      </p:sp>
      <p:sp>
        <p:nvSpPr>
          <p:cNvPr id="64523" name="ZoneTexte 19"/>
          <p:cNvSpPr txBox="1">
            <a:spLocks noChangeArrowheads="1"/>
          </p:cNvSpPr>
          <p:nvPr/>
        </p:nvSpPr>
        <p:spPr bwMode="auto">
          <a:xfrm>
            <a:off x="1428728" y="3848100"/>
            <a:ext cx="5756275" cy="2430463"/>
          </a:xfrm>
          <a:prstGeom prst="rect">
            <a:avLst/>
          </a:prstGeom>
          <a:noFill/>
          <a:ln w="9525">
            <a:noFill/>
            <a:miter lim="800000"/>
            <a:headEnd/>
            <a:tailEnd/>
          </a:ln>
        </p:spPr>
        <p:txBody>
          <a:bodyPr wrap="none">
            <a:spAutoFit/>
          </a:bodyPr>
          <a:lstStyle/>
          <a:p>
            <a:r>
              <a:rPr lang="fr-FR" sz="12000">
                <a:latin typeface="Calibri" pitchFamily="34" charset="0"/>
              </a:rPr>
              <a:t>H h </a:t>
            </a:r>
            <a:r>
              <a:rPr lang="fr-FR" sz="3200">
                <a:latin typeface="Calibri" pitchFamily="34" charset="0"/>
              </a:rPr>
              <a:t>  Arial ou Helvetica</a:t>
            </a:r>
          </a:p>
          <a:p>
            <a:r>
              <a:rPr lang="fr-FR" sz="3200" b="1">
                <a:latin typeface="Calibri" pitchFamily="34" charset="0"/>
              </a:rPr>
              <a:t>sans</a:t>
            </a:r>
            <a:r>
              <a:rPr lang="fr-FR" sz="3200">
                <a:latin typeface="Calibri" pitchFamily="34" charset="0"/>
              </a:rPr>
              <a:t> empattement </a:t>
            </a:r>
            <a:r>
              <a:rPr lang="fr-FR" sz="3200">
                <a:latin typeface="Calibri" pitchFamily="34" charset="0"/>
                <a:sym typeface="Wingdings" pitchFamily="2" charset="2"/>
              </a:rPr>
              <a:t> </a:t>
            </a:r>
            <a:r>
              <a:rPr lang="fr-FR" sz="3200" b="1">
                <a:latin typeface="Calibri" pitchFamily="34" charset="0"/>
                <a:sym typeface="Wingdings" pitchFamily="2" charset="2"/>
              </a:rPr>
              <a:t>écran</a:t>
            </a:r>
            <a:endParaRPr lang="fr-FR" sz="12000" b="1">
              <a:latin typeface="Calibri" pitchFamily="34" charset="0"/>
            </a:endParaRPr>
          </a:p>
        </p:txBody>
      </p:sp>
      <p:sp>
        <p:nvSpPr>
          <p:cNvPr id="21" name="ZoneTexte 20"/>
          <p:cNvSpPr txBox="1"/>
          <p:nvPr/>
        </p:nvSpPr>
        <p:spPr>
          <a:xfrm>
            <a:off x="5643570" y="1647820"/>
            <a:ext cx="1643063" cy="995362"/>
          </a:xfrm>
          <a:prstGeom prst="horizontalScroll">
            <a:avLst>
              <a:gd name="adj" fmla="val 14546"/>
            </a:avLst>
          </a:prstGeom>
          <a:solidFill>
            <a:schemeClr val="accent6"/>
          </a:solidFill>
          <a:ln>
            <a:solidFill>
              <a:schemeClr val="tx1"/>
            </a:solidFill>
          </a:ln>
        </p:spPr>
        <p:txBody>
          <a:bodyPr>
            <a:spAutoFit/>
          </a:bodyPr>
          <a:lstStyle/>
          <a:p>
            <a:pPr algn="ctr" fontAlgn="auto">
              <a:spcBef>
                <a:spcPts val="0"/>
              </a:spcBef>
              <a:spcAft>
                <a:spcPts val="0"/>
              </a:spcAft>
              <a:defRPr/>
            </a:pPr>
            <a:r>
              <a:rPr lang="fr-FR" sz="1000" dirty="0">
                <a:latin typeface="+mn-lt"/>
              </a:rPr>
              <a:t>quand la taille est inférieure à 18, on ne peut plus lire dans le fond de la salle</a:t>
            </a:r>
          </a:p>
        </p:txBody>
      </p:sp>
      <p:sp>
        <p:nvSpPr>
          <p:cNvPr id="64525" name="ZoneTexte 21"/>
          <p:cNvSpPr txBox="1">
            <a:spLocks noChangeArrowheads="1"/>
          </p:cNvSpPr>
          <p:nvPr/>
        </p:nvSpPr>
        <p:spPr bwMode="auto">
          <a:xfrm>
            <a:off x="7858148" y="357188"/>
            <a:ext cx="809625" cy="5986462"/>
          </a:xfrm>
          <a:prstGeom prst="rect">
            <a:avLst/>
          </a:prstGeom>
          <a:noFill/>
          <a:ln w="9525">
            <a:solidFill>
              <a:schemeClr val="tx1"/>
            </a:solidFill>
            <a:miter lim="800000"/>
            <a:headEnd/>
            <a:tailEnd/>
          </a:ln>
        </p:spPr>
        <p:txBody>
          <a:bodyPr wrap="none">
            <a:spAutoFit/>
          </a:bodyPr>
          <a:lstStyle/>
          <a:p>
            <a:pPr algn="ctr"/>
            <a:r>
              <a:rPr lang="fr-FR" sz="600">
                <a:latin typeface="Calibri" pitchFamily="34" charset="0"/>
              </a:rPr>
              <a:t>6</a:t>
            </a:r>
          </a:p>
          <a:p>
            <a:pPr algn="ctr"/>
            <a:r>
              <a:rPr lang="fr-FR" sz="700">
                <a:latin typeface="Calibri" pitchFamily="34" charset="0"/>
              </a:rPr>
              <a:t>7</a:t>
            </a:r>
          </a:p>
          <a:p>
            <a:pPr algn="ctr"/>
            <a:r>
              <a:rPr lang="fr-FR" sz="800">
                <a:latin typeface="Calibri" pitchFamily="34" charset="0"/>
              </a:rPr>
              <a:t>8</a:t>
            </a:r>
          </a:p>
          <a:p>
            <a:pPr algn="ctr"/>
            <a:r>
              <a:rPr lang="fr-FR" sz="900">
                <a:latin typeface="Calibri" pitchFamily="34" charset="0"/>
              </a:rPr>
              <a:t>9</a:t>
            </a:r>
          </a:p>
          <a:p>
            <a:pPr algn="ctr"/>
            <a:r>
              <a:rPr lang="fr-FR" sz="1000">
                <a:latin typeface="Calibri" pitchFamily="34" charset="0"/>
              </a:rPr>
              <a:t>10</a:t>
            </a:r>
          </a:p>
          <a:p>
            <a:pPr algn="ctr"/>
            <a:r>
              <a:rPr lang="fr-FR" sz="1100">
                <a:latin typeface="Calibri" pitchFamily="34" charset="0"/>
              </a:rPr>
              <a:t>11</a:t>
            </a:r>
          </a:p>
          <a:p>
            <a:pPr algn="ctr"/>
            <a:r>
              <a:rPr lang="fr-FR" sz="1200">
                <a:latin typeface="Calibri" pitchFamily="34" charset="0"/>
              </a:rPr>
              <a:t>12</a:t>
            </a:r>
          </a:p>
          <a:p>
            <a:pPr algn="ctr"/>
            <a:r>
              <a:rPr lang="fr-FR" sz="1400">
                <a:latin typeface="Calibri" pitchFamily="34" charset="0"/>
              </a:rPr>
              <a:t>14</a:t>
            </a:r>
          </a:p>
          <a:p>
            <a:pPr algn="ctr"/>
            <a:r>
              <a:rPr lang="fr-FR" sz="1600">
                <a:latin typeface="Calibri" pitchFamily="34" charset="0"/>
              </a:rPr>
              <a:t>16</a:t>
            </a:r>
          </a:p>
          <a:p>
            <a:pPr algn="ctr"/>
            <a:r>
              <a:rPr lang="fr-FR">
                <a:latin typeface="Calibri" pitchFamily="34" charset="0"/>
              </a:rPr>
              <a:t>18</a:t>
            </a:r>
          </a:p>
          <a:p>
            <a:pPr algn="ctr"/>
            <a:r>
              <a:rPr lang="fr-FR" sz="2000">
                <a:latin typeface="Calibri" pitchFamily="34" charset="0"/>
              </a:rPr>
              <a:t>20</a:t>
            </a:r>
          </a:p>
          <a:p>
            <a:pPr algn="ctr"/>
            <a:r>
              <a:rPr lang="fr-FR" sz="2400">
                <a:latin typeface="Calibri" pitchFamily="34" charset="0"/>
              </a:rPr>
              <a:t>24</a:t>
            </a:r>
          </a:p>
          <a:p>
            <a:pPr algn="ctr"/>
            <a:r>
              <a:rPr lang="fr-FR" sz="2800">
                <a:latin typeface="Calibri" pitchFamily="34" charset="0"/>
              </a:rPr>
              <a:t>28</a:t>
            </a:r>
          </a:p>
          <a:p>
            <a:pPr algn="ctr"/>
            <a:r>
              <a:rPr lang="fr-FR" sz="3200">
                <a:latin typeface="Calibri" pitchFamily="34" charset="0"/>
              </a:rPr>
              <a:t>32</a:t>
            </a:r>
          </a:p>
          <a:p>
            <a:pPr algn="ctr"/>
            <a:r>
              <a:rPr lang="fr-FR" sz="3600">
                <a:latin typeface="Calibri" pitchFamily="34" charset="0"/>
              </a:rPr>
              <a:t>36</a:t>
            </a:r>
          </a:p>
          <a:p>
            <a:pPr algn="ctr"/>
            <a:r>
              <a:rPr lang="fr-FR" sz="4000">
                <a:latin typeface="Calibri" pitchFamily="34" charset="0"/>
              </a:rPr>
              <a:t>40</a:t>
            </a:r>
          </a:p>
          <a:p>
            <a:pPr algn="ctr"/>
            <a:r>
              <a:rPr lang="fr-FR" sz="4400">
                <a:latin typeface="Calibri" pitchFamily="34" charset="0"/>
              </a:rPr>
              <a:t>44</a:t>
            </a:r>
          </a:p>
          <a:p>
            <a:pPr algn="ctr"/>
            <a:r>
              <a:rPr lang="fr-FR" sz="4800">
                <a:latin typeface="Calibri" pitchFamily="34" charset="0"/>
              </a:rPr>
              <a:t>48</a:t>
            </a:r>
          </a:p>
        </p:txBody>
      </p:sp>
      <p:sp>
        <p:nvSpPr>
          <p:cNvPr id="14" name="Espace réservé du pied de page 13"/>
          <p:cNvSpPr>
            <a:spLocks noGrp="1"/>
          </p:cNvSpPr>
          <p:nvPr>
            <p:ph type="ftr" sz="quarter" idx="11"/>
          </p:nvPr>
        </p:nvSpPr>
        <p:spPr/>
        <p:txBody>
          <a:bodyPr/>
          <a:lstStyle/>
          <a:p>
            <a:pPr>
              <a:defRPr/>
            </a:pPr>
            <a:r>
              <a:rPr lang="fr-FR" smtClean="0"/>
              <a:t>AG - ISARA-Lyon</a:t>
            </a:r>
            <a:endParaRPr lang="fr-FR" dirty="0"/>
          </a:p>
        </p:txBody>
      </p:sp>
      <p:sp>
        <p:nvSpPr>
          <p:cNvPr id="9" name="Rectangle 8"/>
          <p:cNvSpPr>
            <a:spLocks/>
          </p:cNvSpPr>
          <p:nvPr/>
        </p:nvSpPr>
        <p:spPr bwMode="auto">
          <a:xfrm rot="-5400000">
            <a:off x="-218332" y="5863310"/>
            <a:ext cx="1074782" cy="492443"/>
          </a:xfrm>
          <a:prstGeom prst="rect">
            <a:avLst/>
          </a:prstGeom>
          <a:noFill/>
          <a:ln w="9525">
            <a:noFill/>
            <a:miter lim="800000"/>
            <a:headEnd/>
            <a:tailEnd/>
          </a:ln>
        </p:spPr>
        <p:txBody>
          <a:bodyPr wrap="none" lIns="0" tIns="0" rIns="0" bIns="0" anchor="ctr">
            <a:spAutoFit/>
          </a:bodyPr>
          <a:lstStyle/>
          <a:p>
            <a:pPr algn="ctr"/>
            <a:r>
              <a:rPr lang="fr-FR" sz="3200" dirty="0" smtClean="0">
                <a:solidFill>
                  <a:srgbClr val="AFAFAF"/>
                </a:solidFill>
                <a:latin typeface="Calibri" pitchFamily="34" charset="0"/>
                <a:ea typeface="Gill Sans"/>
                <a:cs typeface="Gill Sans"/>
              </a:rPr>
              <a:t>Forme</a:t>
            </a:r>
            <a:endParaRPr lang="fr-FR" sz="3200" dirty="0">
              <a:solidFill>
                <a:srgbClr val="AFAFAF"/>
              </a:solidFill>
              <a:latin typeface="Calibri" pitchFamily="34" charset="0"/>
              <a:ea typeface="Gill Sans"/>
              <a:cs typeface="Gill Sans"/>
            </a:endParaRPr>
          </a:p>
        </p:txBody>
      </p:sp>
    </p:spTree>
  </p:cSld>
  <p:clrMapOvr>
    <a:masterClrMapping/>
  </p:clrMapOvr>
  <p:transition spd="slow">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1"/>
          <p:cNvSpPr>
            <a:spLocks noGrp="1" noChangeArrowheads="1"/>
          </p:cNvSpPr>
          <p:nvPr>
            <p:ph type="title"/>
          </p:nvPr>
        </p:nvSpPr>
        <p:spPr/>
        <p:txBody>
          <a:bodyPr/>
          <a:lstStyle/>
          <a:p>
            <a:pPr eaLnBrk="1" hangingPunct="1"/>
            <a:r>
              <a:rPr lang="fr-FR" sz="4300" dirty="0" smtClean="0"/>
              <a:t>Mise en valeur</a:t>
            </a:r>
          </a:p>
        </p:txBody>
      </p:sp>
      <p:sp>
        <p:nvSpPr>
          <p:cNvPr id="65539" name="Rectangle 2"/>
          <p:cNvSpPr>
            <a:spLocks noGrp="1" noChangeArrowheads="1"/>
          </p:cNvSpPr>
          <p:nvPr>
            <p:ph idx="1"/>
          </p:nvPr>
        </p:nvSpPr>
        <p:spPr/>
        <p:txBody>
          <a:bodyPr/>
          <a:lstStyle/>
          <a:p>
            <a:pPr marL="628650" eaLnBrk="1" hangingPunct="1"/>
            <a:r>
              <a:rPr lang="fr-FR" dirty="0" smtClean="0"/>
              <a:t>préférer le </a:t>
            </a:r>
            <a:r>
              <a:rPr lang="fr-FR" b="1" dirty="0" smtClean="0"/>
              <a:t>gras</a:t>
            </a:r>
            <a:r>
              <a:rPr lang="fr-FR" dirty="0" smtClean="0"/>
              <a:t> et/ou la </a:t>
            </a:r>
            <a:r>
              <a:rPr lang="fr-FR" b="1" dirty="0" smtClean="0">
                <a:solidFill>
                  <a:srgbClr val="FFFF00"/>
                </a:solidFill>
              </a:rPr>
              <a:t>couleur</a:t>
            </a:r>
            <a:r>
              <a:rPr lang="fr-FR" dirty="0" smtClean="0"/>
              <a:t> pour la mise en valeur</a:t>
            </a:r>
          </a:p>
          <a:p>
            <a:pPr marL="628650" eaLnBrk="1" hangingPunct="1"/>
            <a:endParaRPr lang="fr-FR" dirty="0" smtClean="0"/>
          </a:p>
          <a:p>
            <a:pPr marL="628650" eaLnBrk="1" hangingPunct="1"/>
            <a:r>
              <a:rPr lang="fr-FR" dirty="0" smtClean="0"/>
              <a:t>l’italique est réservé </a:t>
            </a:r>
            <a:r>
              <a:rPr lang="fr-FR" i="1" dirty="0" smtClean="0"/>
              <a:t>a priori</a:t>
            </a:r>
            <a:r>
              <a:rPr lang="fr-FR" dirty="0" smtClean="0"/>
              <a:t> aux mots étrangers ou pour les citations</a:t>
            </a:r>
          </a:p>
          <a:p>
            <a:pPr marL="628650" eaLnBrk="1" hangingPunct="1"/>
            <a:endParaRPr lang="fr-FR" dirty="0" smtClean="0"/>
          </a:p>
          <a:p>
            <a:pPr marL="628650" eaLnBrk="1" hangingPunct="1"/>
            <a:r>
              <a:rPr lang="fr-FR" sz="2800" dirty="0" smtClean="0"/>
              <a:t>UN TEXTE EN MAJUSCULES EST PLUS DIFFICILE A LIRE, MEME POUR LES TITRES</a:t>
            </a:r>
            <a:r>
              <a:rPr lang="fr-FR" sz="4000" dirty="0" smtClean="0"/>
              <a:t>      </a:t>
            </a:r>
          </a:p>
        </p:txBody>
      </p:sp>
      <p:sp>
        <p:nvSpPr>
          <p:cNvPr id="9" name="Espace réservé du numéro de diapositive 8"/>
          <p:cNvSpPr>
            <a:spLocks noGrp="1"/>
          </p:cNvSpPr>
          <p:nvPr>
            <p:ph type="sldNum" sz="quarter" idx="12"/>
          </p:nvPr>
        </p:nvSpPr>
        <p:spPr/>
        <p:txBody>
          <a:bodyPr/>
          <a:lstStyle/>
          <a:p>
            <a:pPr>
              <a:defRPr/>
            </a:pPr>
            <a:fld id="{459943E3-972E-4318-A284-50C1643D1B09}" type="slidenum">
              <a:rPr lang="fr-FR"/>
              <a:pPr>
                <a:defRPr/>
              </a:pPr>
              <a:t>41</a:t>
            </a:fld>
            <a:endParaRPr lang="fr-FR" dirty="0"/>
          </a:p>
        </p:txBody>
      </p:sp>
      <p:sp>
        <p:nvSpPr>
          <p:cNvPr id="11" name="Espace réservé du pied de page 10"/>
          <p:cNvSpPr>
            <a:spLocks noGrp="1"/>
          </p:cNvSpPr>
          <p:nvPr>
            <p:ph type="ftr" sz="quarter" idx="11"/>
          </p:nvPr>
        </p:nvSpPr>
        <p:spPr/>
        <p:txBody>
          <a:bodyPr/>
          <a:lstStyle/>
          <a:p>
            <a:pPr>
              <a:defRPr/>
            </a:pPr>
            <a:r>
              <a:rPr lang="fr-FR" smtClean="0"/>
              <a:t>AG - ISARA-Lyon</a:t>
            </a:r>
            <a:endParaRPr lang="fr-FR" dirty="0"/>
          </a:p>
        </p:txBody>
      </p:sp>
      <p:sp>
        <p:nvSpPr>
          <p:cNvPr id="6" name="Rectangle 5"/>
          <p:cNvSpPr>
            <a:spLocks/>
          </p:cNvSpPr>
          <p:nvPr/>
        </p:nvSpPr>
        <p:spPr bwMode="auto">
          <a:xfrm rot="-5400000">
            <a:off x="-218332" y="5863310"/>
            <a:ext cx="1074782" cy="492443"/>
          </a:xfrm>
          <a:prstGeom prst="rect">
            <a:avLst/>
          </a:prstGeom>
          <a:noFill/>
          <a:ln w="9525">
            <a:noFill/>
            <a:miter lim="800000"/>
            <a:headEnd/>
            <a:tailEnd/>
          </a:ln>
        </p:spPr>
        <p:txBody>
          <a:bodyPr wrap="none" lIns="0" tIns="0" rIns="0" bIns="0" anchor="ctr">
            <a:spAutoFit/>
          </a:bodyPr>
          <a:lstStyle/>
          <a:p>
            <a:pPr algn="ctr"/>
            <a:r>
              <a:rPr lang="fr-FR" sz="3200" dirty="0" smtClean="0">
                <a:solidFill>
                  <a:srgbClr val="AFAFAF"/>
                </a:solidFill>
                <a:latin typeface="Calibri" pitchFamily="34" charset="0"/>
                <a:ea typeface="Gill Sans"/>
                <a:cs typeface="Gill Sans"/>
              </a:rPr>
              <a:t>Forme</a:t>
            </a:r>
            <a:endParaRPr lang="fr-FR" sz="3200" dirty="0">
              <a:solidFill>
                <a:srgbClr val="AFAFAF"/>
              </a:solidFill>
              <a:latin typeface="Calibri" pitchFamily="34" charset="0"/>
              <a:ea typeface="Gill Sans"/>
              <a:cs typeface="Gill Sans"/>
            </a:endParaRPr>
          </a:p>
        </p:txBody>
      </p:sp>
    </p:spTree>
  </p:cSld>
  <p:clrMapOvr>
    <a:masterClrMapping/>
  </p:clrMapOvr>
  <p:transition spd="slow">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
          <p:cNvSpPr>
            <a:spLocks noGrp="1" noChangeArrowheads="1"/>
          </p:cNvSpPr>
          <p:nvPr>
            <p:ph type="title"/>
          </p:nvPr>
        </p:nvSpPr>
        <p:spPr/>
        <p:txBody>
          <a:bodyPr/>
          <a:lstStyle/>
          <a:p>
            <a:pPr eaLnBrk="1" hangingPunct="1"/>
            <a:r>
              <a:rPr lang="fr-FR" sz="4300" dirty="0" smtClean="0"/>
              <a:t>Photos</a:t>
            </a:r>
          </a:p>
        </p:txBody>
      </p:sp>
      <p:sp>
        <p:nvSpPr>
          <p:cNvPr id="66563" name="Rectangle 2"/>
          <p:cNvSpPr>
            <a:spLocks noGrp="1" noChangeArrowheads="1"/>
          </p:cNvSpPr>
          <p:nvPr>
            <p:ph idx="1"/>
          </p:nvPr>
        </p:nvSpPr>
        <p:spPr>
          <a:xfrm>
            <a:off x="1000100" y="5421333"/>
            <a:ext cx="7000924" cy="936625"/>
          </a:xfrm>
        </p:spPr>
        <p:txBody>
          <a:bodyPr>
            <a:normAutofit fontScale="92500"/>
          </a:bodyPr>
          <a:lstStyle/>
          <a:p>
            <a:pPr marL="0" eaLnBrk="1" hangingPunct="1">
              <a:buFont typeface="Arial" pitchFamily="34" charset="0"/>
              <a:buNone/>
            </a:pPr>
            <a:r>
              <a:rPr lang="fr-FR" sz="2400" dirty="0" smtClean="0"/>
              <a:t>formats .</a:t>
            </a:r>
            <a:r>
              <a:rPr lang="fr-FR" sz="2400" dirty="0" err="1" smtClean="0"/>
              <a:t>jpg</a:t>
            </a:r>
            <a:r>
              <a:rPr lang="fr-FR" sz="2400" dirty="0" smtClean="0"/>
              <a:t> ou .</a:t>
            </a:r>
            <a:r>
              <a:rPr lang="fr-FR" sz="2400" dirty="0" err="1" smtClean="0"/>
              <a:t>png</a:t>
            </a:r>
            <a:r>
              <a:rPr lang="fr-FR" sz="2400" dirty="0" smtClean="0"/>
              <a:t/>
            </a:r>
            <a:br>
              <a:rPr lang="fr-FR" sz="2400" dirty="0" smtClean="0"/>
            </a:br>
            <a:r>
              <a:rPr lang="fr-FR" sz="2400" dirty="0" smtClean="0"/>
              <a:t>compression 72 ppp (écran) ou 200 ppp (impression)</a:t>
            </a:r>
          </a:p>
        </p:txBody>
      </p:sp>
      <p:sp>
        <p:nvSpPr>
          <p:cNvPr id="13" name="Espace réservé du numéro de diapositive 12"/>
          <p:cNvSpPr>
            <a:spLocks noGrp="1"/>
          </p:cNvSpPr>
          <p:nvPr>
            <p:ph type="sldNum" sz="quarter" idx="12"/>
          </p:nvPr>
        </p:nvSpPr>
        <p:spPr/>
        <p:txBody>
          <a:bodyPr/>
          <a:lstStyle/>
          <a:p>
            <a:pPr>
              <a:defRPr/>
            </a:pPr>
            <a:fld id="{E97D2213-DDFE-4C85-B2A3-1D6E87FC408A}" type="slidenum">
              <a:rPr lang="fr-FR"/>
              <a:pPr>
                <a:defRPr/>
              </a:pPr>
              <a:t>42</a:t>
            </a:fld>
            <a:endParaRPr lang="fr-FR" dirty="0"/>
          </a:p>
        </p:txBody>
      </p:sp>
      <p:pic>
        <p:nvPicPr>
          <p:cNvPr id="66571" name="Picture 2"/>
          <p:cNvPicPr>
            <a:picLocks noChangeAspect="1" noChangeArrowheads="1"/>
          </p:cNvPicPr>
          <p:nvPr/>
        </p:nvPicPr>
        <p:blipFill>
          <a:blip r:embed="rId3"/>
          <a:srcRect/>
          <a:stretch>
            <a:fillRect/>
          </a:stretch>
        </p:blipFill>
        <p:spPr bwMode="auto">
          <a:xfrm>
            <a:off x="6180138" y="1554163"/>
            <a:ext cx="1800225" cy="1296987"/>
          </a:xfrm>
          <a:prstGeom prst="rect">
            <a:avLst/>
          </a:prstGeom>
          <a:noFill/>
          <a:ln w="9525">
            <a:noFill/>
            <a:miter lim="800000"/>
            <a:headEnd/>
            <a:tailEnd/>
          </a:ln>
        </p:spPr>
      </p:pic>
      <p:pic>
        <p:nvPicPr>
          <p:cNvPr id="66572" name="Image 9" descr="Sans titre.png"/>
          <p:cNvPicPr>
            <a:picLocks noChangeAspect="1"/>
          </p:cNvPicPr>
          <p:nvPr/>
        </p:nvPicPr>
        <p:blipFill>
          <a:blip r:embed="rId4"/>
          <a:srcRect/>
          <a:stretch>
            <a:fillRect/>
          </a:stretch>
        </p:blipFill>
        <p:spPr bwMode="auto">
          <a:xfrm>
            <a:off x="714348" y="1643049"/>
            <a:ext cx="4857784" cy="3513797"/>
          </a:xfrm>
          <a:prstGeom prst="rect">
            <a:avLst/>
          </a:prstGeom>
          <a:noFill/>
          <a:ln w="9525">
            <a:noFill/>
            <a:miter lim="800000"/>
            <a:headEnd/>
            <a:tailEnd/>
          </a:ln>
        </p:spPr>
      </p:pic>
      <p:pic>
        <p:nvPicPr>
          <p:cNvPr id="66573" name="Image 10" descr="Sans titre.png"/>
          <p:cNvPicPr>
            <a:picLocks noChangeAspect="1"/>
          </p:cNvPicPr>
          <p:nvPr/>
        </p:nvPicPr>
        <p:blipFill>
          <a:blip r:embed="rId5">
            <a:lum contrast="40000"/>
          </a:blip>
          <a:srcRect/>
          <a:stretch>
            <a:fillRect/>
          </a:stretch>
        </p:blipFill>
        <p:spPr bwMode="auto">
          <a:xfrm>
            <a:off x="6180138" y="2851150"/>
            <a:ext cx="1812925" cy="1311275"/>
          </a:xfrm>
          <a:prstGeom prst="rect">
            <a:avLst/>
          </a:prstGeom>
          <a:noFill/>
          <a:ln w="9525">
            <a:noFill/>
            <a:miter lim="800000"/>
            <a:headEnd/>
            <a:tailEnd/>
          </a:ln>
        </p:spPr>
      </p:pic>
      <p:pic>
        <p:nvPicPr>
          <p:cNvPr id="66574" name="Image 11" descr="Sans titre.png"/>
          <p:cNvPicPr>
            <a:picLocks noChangeAspect="1"/>
          </p:cNvPicPr>
          <p:nvPr/>
        </p:nvPicPr>
        <p:blipFill>
          <a:blip r:embed="rId5">
            <a:lum bright="30000"/>
          </a:blip>
          <a:srcRect/>
          <a:stretch>
            <a:fillRect/>
          </a:stretch>
        </p:blipFill>
        <p:spPr bwMode="auto">
          <a:xfrm>
            <a:off x="6180138" y="4137025"/>
            <a:ext cx="1812925" cy="1311275"/>
          </a:xfrm>
          <a:prstGeom prst="rect">
            <a:avLst/>
          </a:prstGeom>
          <a:noFill/>
          <a:ln w="9525">
            <a:noFill/>
            <a:miter lim="800000"/>
            <a:headEnd/>
            <a:tailEnd/>
          </a:ln>
        </p:spPr>
      </p:pic>
      <p:sp>
        <p:nvSpPr>
          <p:cNvPr id="15" name="Espace réservé du pied de page 14"/>
          <p:cNvSpPr>
            <a:spLocks noGrp="1"/>
          </p:cNvSpPr>
          <p:nvPr>
            <p:ph type="ftr" sz="quarter" idx="11"/>
          </p:nvPr>
        </p:nvSpPr>
        <p:spPr/>
        <p:txBody>
          <a:bodyPr/>
          <a:lstStyle/>
          <a:p>
            <a:pPr>
              <a:defRPr/>
            </a:pPr>
            <a:r>
              <a:rPr lang="fr-FR" smtClean="0"/>
              <a:t>AG - ISARA-Lyon</a:t>
            </a:r>
            <a:endParaRPr lang="fr-FR" dirty="0"/>
          </a:p>
        </p:txBody>
      </p:sp>
      <p:sp>
        <p:nvSpPr>
          <p:cNvPr id="10" name="Rectangle 9"/>
          <p:cNvSpPr>
            <a:spLocks/>
          </p:cNvSpPr>
          <p:nvPr/>
        </p:nvSpPr>
        <p:spPr bwMode="auto">
          <a:xfrm rot="-5400000">
            <a:off x="-218332" y="5863310"/>
            <a:ext cx="1074782" cy="492443"/>
          </a:xfrm>
          <a:prstGeom prst="rect">
            <a:avLst/>
          </a:prstGeom>
          <a:noFill/>
          <a:ln w="9525">
            <a:noFill/>
            <a:miter lim="800000"/>
            <a:headEnd/>
            <a:tailEnd/>
          </a:ln>
        </p:spPr>
        <p:txBody>
          <a:bodyPr wrap="none" lIns="0" tIns="0" rIns="0" bIns="0" anchor="ctr">
            <a:spAutoFit/>
          </a:bodyPr>
          <a:lstStyle/>
          <a:p>
            <a:pPr algn="ctr"/>
            <a:r>
              <a:rPr lang="fr-FR" sz="3200" dirty="0" smtClean="0">
                <a:solidFill>
                  <a:srgbClr val="AFAFAF"/>
                </a:solidFill>
                <a:latin typeface="Calibri" pitchFamily="34" charset="0"/>
                <a:ea typeface="Gill Sans"/>
                <a:cs typeface="Gill Sans"/>
              </a:rPr>
              <a:t>Forme</a:t>
            </a:r>
            <a:endParaRPr lang="fr-FR" sz="3200" dirty="0">
              <a:solidFill>
                <a:srgbClr val="AFAFAF"/>
              </a:solidFill>
              <a:latin typeface="Calibri" pitchFamily="34" charset="0"/>
              <a:ea typeface="Gill Sans"/>
              <a:cs typeface="Gill Sans"/>
            </a:endParaRPr>
          </a:p>
        </p:txBody>
      </p:sp>
      <p:pic>
        <p:nvPicPr>
          <p:cNvPr id="11" name="Picture 13"/>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714348" y="1643050"/>
            <a:ext cx="252410" cy="252410"/>
          </a:xfrm>
          <a:prstGeom prst="rect">
            <a:avLst/>
          </a:prstGeom>
          <a:noFill/>
          <a:ln w="9525">
            <a:noFill/>
            <a:miter lim="800000"/>
            <a:headEnd/>
            <a:tailEnd/>
          </a:ln>
          <a:effectLst/>
        </p:spPr>
      </p:pic>
    </p:spTree>
  </p:cSld>
  <p:clrMapOvr>
    <a:masterClrMapping/>
  </p:clrMapOvr>
  <p:transition spd="slow">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
          <p:cNvSpPr>
            <a:spLocks noGrp="1" noChangeArrowheads="1"/>
          </p:cNvSpPr>
          <p:nvPr>
            <p:ph type="title"/>
          </p:nvPr>
        </p:nvSpPr>
        <p:spPr/>
        <p:txBody>
          <a:bodyPr/>
          <a:lstStyle/>
          <a:p>
            <a:pPr eaLnBrk="1" hangingPunct="1"/>
            <a:r>
              <a:rPr lang="fr-FR" sz="4300" smtClean="0"/>
              <a:t>Couleurs</a:t>
            </a:r>
          </a:p>
        </p:txBody>
      </p:sp>
      <p:sp>
        <p:nvSpPr>
          <p:cNvPr id="9" name="Espace réservé du numéro de diapositive 8"/>
          <p:cNvSpPr>
            <a:spLocks noGrp="1"/>
          </p:cNvSpPr>
          <p:nvPr>
            <p:ph type="sldNum" sz="quarter" idx="12"/>
          </p:nvPr>
        </p:nvSpPr>
        <p:spPr/>
        <p:txBody>
          <a:bodyPr/>
          <a:lstStyle/>
          <a:p>
            <a:pPr>
              <a:defRPr/>
            </a:pPr>
            <a:fld id="{F10A8FB9-0EB3-462E-8513-B8CAFDAC5E65}" type="slidenum">
              <a:rPr lang="fr-FR"/>
              <a:pPr>
                <a:defRPr/>
              </a:pPr>
              <a:t>43</a:t>
            </a:fld>
            <a:endParaRPr lang="fr-FR" dirty="0"/>
          </a:p>
        </p:txBody>
      </p:sp>
      <p:pic>
        <p:nvPicPr>
          <p:cNvPr id="67594" name="Picture 3"/>
          <p:cNvPicPr>
            <a:picLocks noChangeAspect="1" noChangeArrowheads="1"/>
          </p:cNvPicPr>
          <p:nvPr/>
        </p:nvPicPr>
        <p:blipFill>
          <a:blip r:embed="rId3"/>
          <a:srcRect/>
          <a:stretch>
            <a:fillRect/>
          </a:stretch>
        </p:blipFill>
        <p:spPr bwMode="auto">
          <a:xfrm>
            <a:off x="6500813" y="1643063"/>
            <a:ext cx="1662112" cy="1676400"/>
          </a:xfrm>
          <a:prstGeom prst="rect">
            <a:avLst/>
          </a:prstGeom>
          <a:noFill/>
          <a:ln w="9525">
            <a:noFill/>
            <a:miter lim="800000"/>
            <a:headEnd/>
            <a:tailEnd/>
          </a:ln>
        </p:spPr>
      </p:pic>
      <p:pic>
        <p:nvPicPr>
          <p:cNvPr id="67595" name="Picture 4"/>
          <p:cNvPicPr>
            <a:picLocks noChangeAspect="1" noChangeArrowheads="1"/>
          </p:cNvPicPr>
          <p:nvPr/>
        </p:nvPicPr>
        <p:blipFill>
          <a:blip r:embed="rId4"/>
          <a:srcRect/>
          <a:stretch>
            <a:fillRect/>
          </a:stretch>
        </p:blipFill>
        <p:spPr bwMode="auto">
          <a:xfrm>
            <a:off x="2000250" y="3500438"/>
            <a:ext cx="2482850" cy="2538412"/>
          </a:xfrm>
          <a:prstGeom prst="rect">
            <a:avLst/>
          </a:prstGeom>
          <a:noFill/>
          <a:ln w="9525">
            <a:noFill/>
            <a:miter lim="800000"/>
            <a:headEnd/>
            <a:tailEnd/>
          </a:ln>
        </p:spPr>
      </p:pic>
      <p:sp>
        <p:nvSpPr>
          <p:cNvPr id="67596" name="ZoneTexte 14"/>
          <p:cNvSpPr txBox="1">
            <a:spLocks noChangeArrowheads="1"/>
          </p:cNvSpPr>
          <p:nvPr/>
        </p:nvSpPr>
        <p:spPr bwMode="auto">
          <a:xfrm>
            <a:off x="2714625" y="2143125"/>
            <a:ext cx="3690938" cy="461963"/>
          </a:xfrm>
          <a:prstGeom prst="rect">
            <a:avLst/>
          </a:prstGeom>
          <a:noFill/>
          <a:ln w="9525">
            <a:noFill/>
            <a:miter lim="800000"/>
            <a:headEnd/>
            <a:tailEnd/>
          </a:ln>
        </p:spPr>
        <p:txBody>
          <a:bodyPr wrap="none">
            <a:spAutoFit/>
          </a:bodyPr>
          <a:lstStyle/>
          <a:p>
            <a:r>
              <a:rPr lang="fr-FR" sz="2400" dirty="0">
                <a:latin typeface="Calibri" pitchFamily="34" charset="0"/>
              </a:rPr>
              <a:t>utiliser la </a:t>
            </a:r>
            <a:r>
              <a:rPr lang="fr-FR" sz="2400" b="1" dirty="0">
                <a:latin typeface="Calibri" pitchFamily="34" charset="0"/>
              </a:rPr>
              <a:t>palette</a:t>
            </a:r>
            <a:r>
              <a:rPr lang="fr-FR" sz="2400" dirty="0">
                <a:latin typeface="Calibri" pitchFamily="34" charset="0"/>
              </a:rPr>
              <a:t> du modèle</a:t>
            </a:r>
          </a:p>
        </p:txBody>
      </p:sp>
      <p:sp>
        <p:nvSpPr>
          <p:cNvPr id="67597" name="ZoneTexte 15"/>
          <p:cNvSpPr txBox="1">
            <a:spLocks noChangeArrowheads="1"/>
          </p:cNvSpPr>
          <p:nvPr/>
        </p:nvSpPr>
        <p:spPr bwMode="auto">
          <a:xfrm>
            <a:off x="4786313" y="3571875"/>
            <a:ext cx="2643187" cy="2770188"/>
          </a:xfrm>
          <a:prstGeom prst="rect">
            <a:avLst/>
          </a:prstGeom>
          <a:noFill/>
          <a:ln w="9525">
            <a:noFill/>
            <a:miter lim="800000"/>
            <a:headEnd/>
            <a:tailEnd/>
          </a:ln>
        </p:spPr>
        <p:txBody>
          <a:bodyPr>
            <a:spAutoFit/>
          </a:bodyPr>
          <a:lstStyle/>
          <a:p>
            <a:r>
              <a:rPr lang="fr-FR" sz="5400">
                <a:latin typeface="Calibri" pitchFamily="34" charset="0"/>
              </a:rPr>
              <a:t>12% </a:t>
            </a:r>
            <a:br>
              <a:rPr lang="fr-FR" sz="5400">
                <a:latin typeface="Calibri" pitchFamily="34" charset="0"/>
              </a:rPr>
            </a:br>
            <a:r>
              <a:rPr lang="fr-FR" sz="2400">
                <a:latin typeface="Calibri" pitchFamily="34" charset="0"/>
              </a:rPr>
              <a:t>des hommes européens (dont moi) ont une mauvaise vision des couleurs</a:t>
            </a:r>
          </a:p>
        </p:txBody>
      </p:sp>
      <p:sp>
        <p:nvSpPr>
          <p:cNvPr id="14" name="Espace réservé du pied de page 13"/>
          <p:cNvSpPr>
            <a:spLocks noGrp="1"/>
          </p:cNvSpPr>
          <p:nvPr>
            <p:ph type="ftr" sz="quarter" idx="11"/>
          </p:nvPr>
        </p:nvSpPr>
        <p:spPr/>
        <p:txBody>
          <a:bodyPr/>
          <a:lstStyle/>
          <a:p>
            <a:pPr>
              <a:defRPr/>
            </a:pPr>
            <a:r>
              <a:rPr lang="fr-FR" smtClean="0"/>
              <a:t>AG - ISARA-Lyon</a:t>
            </a:r>
            <a:endParaRPr lang="fr-FR" dirty="0"/>
          </a:p>
        </p:txBody>
      </p:sp>
      <p:sp>
        <p:nvSpPr>
          <p:cNvPr id="10" name="Rectangle 9"/>
          <p:cNvSpPr>
            <a:spLocks/>
          </p:cNvSpPr>
          <p:nvPr/>
        </p:nvSpPr>
        <p:spPr bwMode="auto">
          <a:xfrm rot="-5400000">
            <a:off x="-218332" y="5863310"/>
            <a:ext cx="1074782" cy="492443"/>
          </a:xfrm>
          <a:prstGeom prst="rect">
            <a:avLst/>
          </a:prstGeom>
          <a:noFill/>
          <a:ln w="9525">
            <a:noFill/>
            <a:miter lim="800000"/>
            <a:headEnd/>
            <a:tailEnd/>
          </a:ln>
        </p:spPr>
        <p:txBody>
          <a:bodyPr wrap="none" lIns="0" tIns="0" rIns="0" bIns="0" anchor="ctr">
            <a:spAutoFit/>
          </a:bodyPr>
          <a:lstStyle/>
          <a:p>
            <a:pPr algn="ctr"/>
            <a:r>
              <a:rPr lang="fr-FR" sz="3200" dirty="0" smtClean="0">
                <a:solidFill>
                  <a:srgbClr val="AFAFAF"/>
                </a:solidFill>
                <a:latin typeface="Calibri" pitchFamily="34" charset="0"/>
                <a:ea typeface="Gill Sans"/>
                <a:cs typeface="Gill Sans"/>
              </a:rPr>
              <a:t>Forme</a:t>
            </a:r>
            <a:endParaRPr lang="fr-FR" sz="3200" dirty="0">
              <a:solidFill>
                <a:srgbClr val="AFAFAF"/>
              </a:solidFill>
              <a:latin typeface="Calibri" pitchFamily="34" charset="0"/>
              <a:ea typeface="Gill Sans"/>
              <a:cs typeface="Gill Sans"/>
            </a:endParaRPr>
          </a:p>
        </p:txBody>
      </p:sp>
    </p:spTree>
  </p:cSld>
  <p:clrMapOvr>
    <a:masterClrMapping/>
  </p:clrMapOvr>
  <p:transition spd="slow">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650" name="Rectangle 1"/>
          <p:cNvSpPr>
            <a:spLocks noGrp="1" noChangeArrowheads="1"/>
          </p:cNvSpPr>
          <p:nvPr>
            <p:ph type="title"/>
          </p:nvPr>
        </p:nvSpPr>
        <p:spPr/>
        <p:txBody>
          <a:bodyPr rtlCol="0">
            <a:normAutofit/>
          </a:bodyPr>
          <a:lstStyle/>
          <a:p>
            <a:pPr eaLnBrk="1" fontAlgn="auto" hangingPunct="1">
              <a:spcAft>
                <a:spcPts val="0"/>
              </a:spcAft>
              <a:defRPr/>
            </a:pPr>
            <a:r>
              <a:rPr lang="fr-FR" sz="4300" dirty="0" smtClean="0">
                <a:solidFill>
                  <a:schemeClr val="tx1"/>
                </a:solidFill>
              </a:rPr>
              <a:t>Couleurs</a:t>
            </a:r>
          </a:p>
        </p:txBody>
      </p:sp>
      <p:sp>
        <p:nvSpPr>
          <p:cNvPr id="9" name="Espace réservé du numéro de diapositive 8"/>
          <p:cNvSpPr>
            <a:spLocks noGrp="1"/>
          </p:cNvSpPr>
          <p:nvPr>
            <p:ph type="sldNum" sz="quarter" idx="12"/>
          </p:nvPr>
        </p:nvSpPr>
        <p:spPr/>
        <p:txBody>
          <a:bodyPr/>
          <a:lstStyle/>
          <a:p>
            <a:pPr>
              <a:defRPr/>
            </a:pPr>
            <a:fld id="{30765EED-F498-40BF-B91F-7A66AC7CD84D}" type="slidenum">
              <a:rPr lang="fr-FR">
                <a:solidFill>
                  <a:schemeClr val="tx1"/>
                </a:solidFill>
              </a:rPr>
              <a:pPr>
                <a:defRPr/>
              </a:pPr>
              <a:t>44</a:t>
            </a:fld>
            <a:endParaRPr lang="fr-FR" dirty="0">
              <a:solidFill>
                <a:schemeClr val="tx1"/>
              </a:solidFill>
            </a:endParaRPr>
          </a:p>
        </p:txBody>
      </p:sp>
      <p:pic>
        <p:nvPicPr>
          <p:cNvPr id="68619" name="Picture 3"/>
          <p:cNvPicPr>
            <a:picLocks noChangeAspect="1" noChangeArrowheads="1"/>
          </p:cNvPicPr>
          <p:nvPr/>
        </p:nvPicPr>
        <p:blipFill>
          <a:blip r:embed="rId3"/>
          <a:srcRect/>
          <a:stretch>
            <a:fillRect/>
          </a:stretch>
        </p:blipFill>
        <p:spPr bwMode="auto">
          <a:xfrm>
            <a:off x="6500813" y="1643063"/>
            <a:ext cx="1662112" cy="1676400"/>
          </a:xfrm>
          <a:prstGeom prst="rect">
            <a:avLst/>
          </a:prstGeom>
          <a:noFill/>
          <a:ln w="9525">
            <a:noFill/>
            <a:miter lim="800000"/>
            <a:headEnd/>
            <a:tailEnd/>
          </a:ln>
        </p:spPr>
      </p:pic>
      <p:sp>
        <p:nvSpPr>
          <p:cNvPr id="15" name="ZoneTexte 14"/>
          <p:cNvSpPr txBox="1"/>
          <p:nvPr/>
        </p:nvSpPr>
        <p:spPr>
          <a:xfrm>
            <a:off x="2714625" y="2143125"/>
            <a:ext cx="3690938" cy="461963"/>
          </a:xfrm>
          <a:prstGeom prst="rect">
            <a:avLst/>
          </a:prstGeom>
          <a:noFill/>
        </p:spPr>
        <p:txBody>
          <a:bodyPr wrap="none">
            <a:spAutoFit/>
          </a:bodyPr>
          <a:lstStyle/>
          <a:p>
            <a:pPr fontAlgn="auto">
              <a:spcBef>
                <a:spcPts val="0"/>
              </a:spcBef>
              <a:spcAft>
                <a:spcPts val="0"/>
              </a:spcAft>
              <a:defRPr/>
            </a:pPr>
            <a:r>
              <a:rPr lang="fr-FR" sz="2400" dirty="0">
                <a:latin typeface="Calibri" pitchFamily="34" charset="0"/>
              </a:rPr>
              <a:t>utiliser la </a:t>
            </a:r>
            <a:r>
              <a:rPr lang="fr-FR" sz="2400" b="1" dirty="0">
                <a:latin typeface="Calibri" pitchFamily="34" charset="0"/>
              </a:rPr>
              <a:t>palette</a:t>
            </a:r>
            <a:r>
              <a:rPr lang="fr-FR" sz="2400" dirty="0">
                <a:latin typeface="Calibri" pitchFamily="34" charset="0"/>
              </a:rPr>
              <a:t> du modèle</a:t>
            </a:r>
          </a:p>
        </p:txBody>
      </p:sp>
      <p:sp>
        <p:nvSpPr>
          <p:cNvPr id="17" name="ZoneTexte 15"/>
          <p:cNvSpPr txBox="1">
            <a:spLocks noChangeArrowheads="1"/>
          </p:cNvSpPr>
          <p:nvPr/>
        </p:nvSpPr>
        <p:spPr bwMode="auto">
          <a:xfrm>
            <a:off x="4786313" y="3516313"/>
            <a:ext cx="2643187" cy="2770187"/>
          </a:xfrm>
          <a:prstGeom prst="rect">
            <a:avLst/>
          </a:prstGeom>
          <a:noFill/>
          <a:ln w="9525">
            <a:noFill/>
            <a:miter lim="800000"/>
            <a:headEnd/>
            <a:tailEnd/>
          </a:ln>
        </p:spPr>
        <p:txBody>
          <a:bodyPr>
            <a:spAutoFit/>
          </a:bodyPr>
          <a:lstStyle/>
          <a:p>
            <a:pPr>
              <a:defRPr/>
            </a:pPr>
            <a:r>
              <a:rPr lang="fr-FR" sz="5400" dirty="0">
                <a:latin typeface="Calibri" pitchFamily="34" charset="0"/>
              </a:rPr>
              <a:t>12% </a:t>
            </a:r>
            <a:br>
              <a:rPr lang="fr-FR" sz="5400" dirty="0">
                <a:latin typeface="Calibri" pitchFamily="34" charset="0"/>
              </a:rPr>
            </a:br>
            <a:r>
              <a:rPr lang="fr-FR" sz="2400" dirty="0">
                <a:latin typeface="Calibri" pitchFamily="34" charset="0"/>
              </a:rPr>
              <a:t>des hommes européens (dont moi) ont une mauvaise vision des couleurs</a:t>
            </a:r>
          </a:p>
        </p:txBody>
      </p:sp>
      <p:sp>
        <p:nvSpPr>
          <p:cNvPr id="16" name="Espace réservé du pied de page 15"/>
          <p:cNvSpPr>
            <a:spLocks noGrp="1"/>
          </p:cNvSpPr>
          <p:nvPr>
            <p:ph type="ftr" sz="quarter" idx="11"/>
          </p:nvPr>
        </p:nvSpPr>
        <p:spPr/>
        <p:txBody>
          <a:bodyPr/>
          <a:lstStyle/>
          <a:p>
            <a:pPr>
              <a:defRPr/>
            </a:pPr>
            <a:r>
              <a:rPr lang="fr-FR" smtClean="0">
                <a:solidFill>
                  <a:schemeClr val="tx1"/>
                </a:solidFill>
              </a:rPr>
              <a:t>AG - ISARA-Lyon</a:t>
            </a:r>
            <a:endParaRPr lang="fr-FR" dirty="0">
              <a:solidFill>
                <a:schemeClr val="tx1"/>
              </a:solidFill>
            </a:endParaRPr>
          </a:p>
        </p:txBody>
      </p:sp>
      <p:pic>
        <p:nvPicPr>
          <p:cNvPr id="10" name="Picture 4"/>
          <p:cNvPicPr>
            <a:picLocks noChangeAspect="1" noChangeArrowheads="1"/>
          </p:cNvPicPr>
          <p:nvPr/>
        </p:nvPicPr>
        <p:blipFill>
          <a:blip r:embed="rId4"/>
          <a:srcRect/>
          <a:stretch>
            <a:fillRect/>
          </a:stretch>
        </p:blipFill>
        <p:spPr bwMode="auto">
          <a:xfrm>
            <a:off x="2000250" y="3500438"/>
            <a:ext cx="2482850" cy="2538412"/>
          </a:xfrm>
          <a:prstGeom prst="rect">
            <a:avLst/>
          </a:prstGeom>
          <a:noFill/>
          <a:ln w="9525">
            <a:noFill/>
            <a:miter lim="800000"/>
            <a:headEnd/>
            <a:tailEnd/>
          </a:ln>
        </p:spPr>
      </p:pic>
      <p:sp>
        <p:nvSpPr>
          <p:cNvPr id="11" name="Rectangle 10"/>
          <p:cNvSpPr>
            <a:spLocks/>
          </p:cNvSpPr>
          <p:nvPr/>
        </p:nvSpPr>
        <p:spPr bwMode="auto">
          <a:xfrm rot="-5400000">
            <a:off x="-218332" y="5863310"/>
            <a:ext cx="1074782" cy="492443"/>
          </a:xfrm>
          <a:prstGeom prst="rect">
            <a:avLst/>
          </a:prstGeom>
          <a:noFill/>
          <a:ln w="9525">
            <a:noFill/>
            <a:miter lim="800000"/>
            <a:headEnd/>
            <a:tailEnd/>
          </a:ln>
        </p:spPr>
        <p:txBody>
          <a:bodyPr wrap="none" lIns="0" tIns="0" rIns="0" bIns="0" anchor="ctr">
            <a:spAutoFit/>
          </a:bodyPr>
          <a:lstStyle/>
          <a:p>
            <a:pPr algn="ctr"/>
            <a:r>
              <a:rPr lang="fr-FR" sz="3200" dirty="0" smtClean="0">
                <a:latin typeface="Calibri" pitchFamily="34" charset="0"/>
                <a:ea typeface="Gill Sans"/>
                <a:cs typeface="Gill Sans"/>
              </a:rPr>
              <a:t>Forme</a:t>
            </a:r>
            <a:endParaRPr lang="fr-FR" sz="3200" dirty="0">
              <a:latin typeface="Calibri" pitchFamily="34" charset="0"/>
              <a:ea typeface="Gill Sans"/>
              <a:cs typeface="Gill Sans"/>
            </a:endParaRPr>
          </a:p>
        </p:txBody>
      </p:sp>
    </p:spTree>
  </p:cSld>
  <p:clrMapOvr>
    <a:overrideClrMapping bg1="lt1" tx1="dk1" bg2="lt2" tx2="dk2" accent1="accent1" accent2="accent2" accent3="accent3" accent4="accent4" accent5="accent5" accent6="accent6" hlink="hlink" folHlink="folHlink"/>
  </p:clrMapOvr>
  <p:transition spd="slow">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space réservé du pied de page 4"/>
          <p:cNvSpPr>
            <a:spLocks noGrp="1"/>
          </p:cNvSpPr>
          <p:nvPr>
            <p:ph type="ftr" sz="quarter" idx="11"/>
          </p:nvPr>
        </p:nvSpPr>
        <p:spPr/>
        <p:txBody>
          <a:bodyPr/>
          <a:lstStyle/>
          <a:p>
            <a:r>
              <a:rPr lang="fr-FR" smtClean="0"/>
              <a:t>AG - ISARA-Lyon</a:t>
            </a:r>
            <a:endParaRPr lang="fr-FR"/>
          </a:p>
        </p:txBody>
      </p:sp>
      <p:sp>
        <p:nvSpPr>
          <p:cNvPr id="13" name="Espace réservé du numéro de diapositive 5"/>
          <p:cNvSpPr>
            <a:spLocks noGrp="1"/>
          </p:cNvSpPr>
          <p:nvPr>
            <p:ph type="sldNum" sz="quarter" idx="12"/>
          </p:nvPr>
        </p:nvSpPr>
        <p:spPr/>
        <p:txBody>
          <a:bodyPr/>
          <a:lstStyle/>
          <a:p>
            <a:fld id="{8A75BFB4-3701-40F4-9DB0-A2E1398A870E}" type="slidenum">
              <a:rPr lang="fr-FR"/>
              <a:pPr/>
              <a:t>45</a:t>
            </a:fld>
            <a:endParaRPr lang="fr-FR"/>
          </a:p>
        </p:txBody>
      </p:sp>
      <p:sp>
        <p:nvSpPr>
          <p:cNvPr id="23554" name="Rectangle 2"/>
          <p:cNvSpPr>
            <a:spLocks noGrp="1" noChangeArrowheads="1"/>
          </p:cNvSpPr>
          <p:nvPr>
            <p:ph type="title"/>
          </p:nvPr>
        </p:nvSpPr>
        <p:spPr/>
        <p:txBody>
          <a:bodyPr/>
          <a:lstStyle/>
          <a:p>
            <a:r>
              <a:rPr lang="fr-FR" dirty="0" smtClean="0"/>
              <a:t>Texte</a:t>
            </a:r>
            <a:endParaRPr lang="fr-FR" dirty="0"/>
          </a:p>
        </p:txBody>
      </p:sp>
      <p:sp>
        <p:nvSpPr>
          <p:cNvPr id="23555" name="Rectangle 3"/>
          <p:cNvSpPr>
            <a:spLocks noGrp="1" noChangeArrowheads="1"/>
          </p:cNvSpPr>
          <p:nvPr>
            <p:ph type="body" idx="1"/>
          </p:nvPr>
        </p:nvSpPr>
        <p:spPr>
          <a:xfrm>
            <a:off x="457200" y="1646236"/>
            <a:ext cx="8229600" cy="4854597"/>
          </a:xfrm>
        </p:spPr>
        <p:txBody>
          <a:bodyPr>
            <a:normAutofit fontScale="92500" lnSpcReduction="10000"/>
          </a:bodyPr>
          <a:lstStyle/>
          <a:p>
            <a:pPr>
              <a:lnSpc>
                <a:spcPct val="140000"/>
              </a:lnSpc>
              <a:buNone/>
            </a:pPr>
            <a:r>
              <a:rPr lang="fr-FR" sz="3000" dirty="0" smtClean="0"/>
              <a:t>Proscrire </a:t>
            </a:r>
          </a:p>
          <a:p>
            <a:pPr>
              <a:lnSpc>
                <a:spcPct val="140000"/>
              </a:lnSpc>
            </a:pPr>
            <a:r>
              <a:rPr lang="fr-FR" sz="3000" dirty="0" smtClean="0"/>
              <a:t> les fautes </a:t>
            </a:r>
            <a:r>
              <a:rPr lang="fr-FR" sz="3000" dirty="0"/>
              <a:t>d’</a:t>
            </a:r>
            <a:r>
              <a:rPr lang="fr-FR" sz="3000" dirty="0" err="1"/>
              <a:t>orthografe</a:t>
            </a:r>
            <a:endParaRPr lang="fr-FR" sz="3000" dirty="0"/>
          </a:p>
          <a:p>
            <a:pPr>
              <a:lnSpc>
                <a:spcPct val="140000"/>
              </a:lnSpc>
            </a:pPr>
            <a:r>
              <a:rPr lang="fr-FR" sz="3000" dirty="0" smtClean="0"/>
              <a:t> les faute </a:t>
            </a:r>
            <a:r>
              <a:rPr lang="fr-FR" sz="3000" dirty="0"/>
              <a:t>de grammaire</a:t>
            </a:r>
          </a:p>
          <a:p>
            <a:pPr>
              <a:lnSpc>
                <a:spcPct val="140000"/>
              </a:lnSpc>
            </a:pPr>
            <a:r>
              <a:rPr lang="fr-FR" sz="3000" dirty="0" smtClean="0"/>
              <a:t> les fautes </a:t>
            </a:r>
            <a:r>
              <a:rPr lang="fr-FR" sz="3000" dirty="0"/>
              <a:t>de français aussi </a:t>
            </a:r>
            <a:r>
              <a:rPr lang="fr-FR" sz="3000" dirty="0" smtClean="0"/>
              <a:t>également</a:t>
            </a:r>
          </a:p>
          <a:p>
            <a:pPr>
              <a:lnSpc>
                <a:spcPct val="140000"/>
              </a:lnSpc>
              <a:buNone/>
            </a:pPr>
            <a:endParaRPr lang="fr-FR" sz="3000" dirty="0" smtClean="0"/>
          </a:p>
          <a:p>
            <a:pPr>
              <a:lnSpc>
                <a:spcPct val="140000"/>
              </a:lnSpc>
              <a:buNone/>
            </a:pPr>
            <a:r>
              <a:rPr lang="fr-FR" sz="3000" dirty="0" smtClean="0"/>
              <a:t>Vérifier</a:t>
            </a:r>
            <a:endParaRPr lang="fr-FR" sz="2400" dirty="0"/>
          </a:p>
          <a:p>
            <a:pPr>
              <a:lnSpc>
                <a:spcPct val="140000"/>
              </a:lnSpc>
            </a:pPr>
            <a:r>
              <a:rPr lang="fr-FR" sz="3000" dirty="0" smtClean="0"/>
              <a:t>  l’exactitude </a:t>
            </a:r>
            <a:r>
              <a:rPr lang="fr-FR" sz="3000" dirty="0"/>
              <a:t>des données</a:t>
            </a:r>
          </a:p>
          <a:p>
            <a:pPr>
              <a:lnSpc>
                <a:spcPct val="140000"/>
              </a:lnSpc>
            </a:pPr>
            <a:r>
              <a:rPr lang="fr-FR" sz="3000" dirty="0" smtClean="0"/>
              <a:t>  les sources </a:t>
            </a:r>
            <a:r>
              <a:rPr lang="fr-FR" sz="3000" dirty="0"/>
              <a:t>utilisées</a:t>
            </a:r>
          </a:p>
        </p:txBody>
      </p:sp>
      <p:grpSp>
        <p:nvGrpSpPr>
          <p:cNvPr id="2" name="Group 11"/>
          <p:cNvGrpSpPr>
            <a:grpSpLocks/>
          </p:cNvGrpSpPr>
          <p:nvPr/>
        </p:nvGrpSpPr>
        <p:grpSpPr bwMode="auto">
          <a:xfrm flipH="1">
            <a:off x="6858016" y="2285992"/>
            <a:ext cx="1719263" cy="3590925"/>
            <a:chOff x="2339" y="1028"/>
            <a:chExt cx="1083" cy="2262"/>
          </a:xfrm>
        </p:grpSpPr>
        <p:sp>
          <p:nvSpPr>
            <p:cNvPr id="23557" name="Freeform 5"/>
            <p:cNvSpPr>
              <a:spLocks/>
            </p:cNvSpPr>
            <p:nvPr/>
          </p:nvSpPr>
          <p:spPr bwMode="auto">
            <a:xfrm>
              <a:off x="2376" y="1028"/>
              <a:ext cx="518" cy="1134"/>
            </a:xfrm>
            <a:custGeom>
              <a:avLst/>
              <a:gdLst/>
              <a:ahLst/>
              <a:cxnLst>
                <a:cxn ang="0">
                  <a:pos x="484" y="58"/>
                </a:cxn>
                <a:cxn ang="0">
                  <a:pos x="431" y="21"/>
                </a:cxn>
                <a:cxn ang="0">
                  <a:pos x="317" y="0"/>
                </a:cxn>
                <a:cxn ang="0">
                  <a:pos x="204" y="25"/>
                </a:cxn>
                <a:cxn ang="0">
                  <a:pos x="113" y="113"/>
                </a:cxn>
                <a:cxn ang="0">
                  <a:pos x="53" y="225"/>
                </a:cxn>
                <a:cxn ang="0">
                  <a:pos x="23" y="384"/>
                </a:cxn>
                <a:cxn ang="0">
                  <a:pos x="0" y="613"/>
                </a:cxn>
                <a:cxn ang="0">
                  <a:pos x="7" y="846"/>
                </a:cxn>
                <a:cxn ang="0">
                  <a:pos x="30" y="971"/>
                </a:cxn>
                <a:cxn ang="0">
                  <a:pos x="68" y="1071"/>
                </a:cxn>
                <a:cxn ang="0">
                  <a:pos x="121" y="1134"/>
                </a:cxn>
                <a:cxn ang="0">
                  <a:pos x="215" y="1134"/>
                </a:cxn>
                <a:cxn ang="0">
                  <a:pos x="329" y="1101"/>
                </a:cxn>
                <a:cxn ang="0">
                  <a:pos x="382" y="996"/>
                </a:cxn>
                <a:cxn ang="0">
                  <a:pos x="374" y="825"/>
                </a:cxn>
                <a:cxn ang="0">
                  <a:pos x="340" y="713"/>
                </a:cxn>
                <a:cxn ang="0">
                  <a:pos x="302" y="538"/>
                </a:cxn>
                <a:cxn ang="0">
                  <a:pos x="280" y="459"/>
                </a:cxn>
                <a:cxn ang="0">
                  <a:pos x="295" y="325"/>
                </a:cxn>
                <a:cxn ang="0">
                  <a:pos x="348" y="288"/>
                </a:cxn>
                <a:cxn ang="0">
                  <a:pos x="404" y="288"/>
                </a:cxn>
                <a:cxn ang="0">
                  <a:pos x="499" y="238"/>
                </a:cxn>
                <a:cxn ang="0">
                  <a:pos x="518" y="163"/>
                </a:cxn>
                <a:cxn ang="0">
                  <a:pos x="499" y="88"/>
                </a:cxn>
                <a:cxn ang="0">
                  <a:pos x="484" y="58"/>
                </a:cxn>
              </a:cxnLst>
              <a:rect l="0" t="0" r="r" b="b"/>
              <a:pathLst>
                <a:path w="518" h="1134">
                  <a:moveTo>
                    <a:pt x="484" y="58"/>
                  </a:moveTo>
                  <a:lnTo>
                    <a:pt x="431" y="21"/>
                  </a:lnTo>
                  <a:lnTo>
                    <a:pt x="317" y="0"/>
                  </a:lnTo>
                  <a:lnTo>
                    <a:pt x="204" y="25"/>
                  </a:lnTo>
                  <a:lnTo>
                    <a:pt x="113" y="113"/>
                  </a:lnTo>
                  <a:lnTo>
                    <a:pt x="53" y="225"/>
                  </a:lnTo>
                  <a:lnTo>
                    <a:pt x="23" y="384"/>
                  </a:lnTo>
                  <a:lnTo>
                    <a:pt x="0" y="613"/>
                  </a:lnTo>
                  <a:lnTo>
                    <a:pt x="7" y="846"/>
                  </a:lnTo>
                  <a:lnTo>
                    <a:pt x="30" y="971"/>
                  </a:lnTo>
                  <a:lnTo>
                    <a:pt x="68" y="1071"/>
                  </a:lnTo>
                  <a:lnTo>
                    <a:pt x="121" y="1134"/>
                  </a:lnTo>
                  <a:lnTo>
                    <a:pt x="215" y="1134"/>
                  </a:lnTo>
                  <a:lnTo>
                    <a:pt x="329" y="1101"/>
                  </a:lnTo>
                  <a:lnTo>
                    <a:pt x="382" y="996"/>
                  </a:lnTo>
                  <a:lnTo>
                    <a:pt x="374" y="825"/>
                  </a:lnTo>
                  <a:lnTo>
                    <a:pt x="340" y="713"/>
                  </a:lnTo>
                  <a:lnTo>
                    <a:pt x="302" y="538"/>
                  </a:lnTo>
                  <a:lnTo>
                    <a:pt x="280" y="459"/>
                  </a:lnTo>
                  <a:lnTo>
                    <a:pt x="295" y="325"/>
                  </a:lnTo>
                  <a:lnTo>
                    <a:pt x="348" y="288"/>
                  </a:lnTo>
                  <a:lnTo>
                    <a:pt x="404" y="288"/>
                  </a:lnTo>
                  <a:lnTo>
                    <a:pt x="499" y="238"/>
                  </a:lnTo>
                  <a:lnTo>
                    <a:pt x="518" y="163"/>
                  </a:lnTo>
                  <a:lnTo>
                    <a:pt x="499" y="88"/>
                  </a:lnTo>
                  <a:lnTo>
                    <a:pt x="484" y="58"/>
                  </a:lnTo>
                  <a:close/>
                </a:path>
              </a:pathLst>
            </a:custGeom>
            <a:solidFill>
              <a:schemeClr val="tx1"/>
            </a:solidFill>
            <a:ln w="9525">
              <a:noFill/>
              <a:round/>
              <a:headEnd/>
              <a:tailEnd/>
            </a:ln>
          </p:spPr>
          <p:txBody>
            <a:bodyPr/>
            <a:lstStyle/>
            <a:p>
              <a:endParaRPr lang="fr-FR"/>
            </a:p>
          </p:txBody>
        </p:sp>
        <p:sp>
          <p:nvSpPr>
            <p:cNvPr id="23558" name="Freeform 6"/>
            <p:cNvSpPr>
              <a:spLocks/>
            </p:cNvSpPr>
            <p:nvPr/>
          </p:nvSpPr>
          <p:spPr bwMode="auto">
            <a:xfrm>
              <a:off x="2905" y="1035"/>
              <a:ext cx="517" cy="511"/>
            </a:xfrm>
            <a:custGeom>
              <a:avLst/>
              <a:gdLst/>
              <a:ahLst/>
              <a:cxnLst>
                <a:cxn ang="0">
                  <a:pos x="4" y="87"/>
                </a:cxn>
                <a:cxn ang="0">
                  <a:pos x="76" y="28"/>
                </a:cxn>
                <a:cxn ang="0">
                  <a:pos x="172" y="0"/>
                </a:cxn>
                <a:cxn ang="0">
                  <a:pos x="316" y="5"/>
                </a:cxn>
                <a:cxn ang="0">
                  <a:pos x="448" y="55"/>
                </a:cxn>
                <a:cxn ang="0">
                  <a:pos x="508" y="142"/>
                </a:cxn>
                <a:cxn ang="0">
                  <a:pos x="517" y="238"/>
                </a:cxn>
                <a:cxn ang="0">
                  <a:pos x="480" y="302"/>
                </a:cxn>
                <a:cxn ang="0">
                  <a:pos x="408" y="343"/>
                </a:cxn>
                <a:cxn ang="0">
                  <a:pos x="300" y="361"/>
                </a:cxn>
                <a:cxn ang="0">
                  <a:pos x="240" y="347"/>
                </a:cxn>
                <a:cxn ang="0">
                  <a:pos x="136" y="511"/>
                </a:cxn>
                <a:cxn ang="0">
                  <a:pos x="112" y="507"/>
                </a:cxn>
                <a:cxn ang="0">
                  <a:pos x="196" y="334"/>
                </a:cxn>
                <a:cxn ang="0">
                  <a:pos x="120" y="315"/>
                </a:cxn>
                <a:cxn ang="0">
                  <a:pos x="72" y="274"/>
                </a:cxn>
                <a:cxn ang="0">
                  <a:pos x="28" y="219"/>
                </a:cxn>
                <a:cxn ang="0">
                  <a:pos x="0" y="151"/>
                </a:cxn>
                <a:cxn ang="0">
                  <a:pos x="4" y="87"/>
                </a:cxn>
              </a:cxnLst>
              <a:rect l="0" t="0" r="r" b="b"/>
              <a:pathLst>
                <a:path w="517" h="511">
                  <a:moveTo>
                    <a:pt x="4" y="87"/>
                  </a:moveTo>
                  <a:lnTo>
                    <a:pt x="76" y="28"/>
                  </a:lnTo>
                  <a:lnTo>
                    <a:pt x="172" y="0"/>
                  </a:lnTo>
                  <a:lnTo>
                    <a:pt x="316" y="5"/>
                  </a:lnTo>
                  <a:lnTo>
                    <a:pt x="448" y="55"/>
                  </a:lnTo>
                  <a:lnTo>
                    <a:pt x="508" y="142"/>
                  </a:lnTo>
                  <a:lnTo>
                    <a:pt x="517" y="238"/>
                  </a:lnTo>
                  <a:lnTo>
                    <a:pt x="480" y="302"/>
                  </a:lnTo>
                  <a:lnTo>
                    <a:pt x="408" y="343"/>
                  </a:lnTo>
                  <a:lnTo>
                    <a:pt x="300" y="361"/>
                  </a:lnTo>
                  <a:lnTo>
                    <a:pt x="240" y="347"/>
                  </a:lnTo>
                  <a:lnTo>
                    <a:pt x="136" y="511"/>
                  </a:lnTo>
                  <a:lnTo>
                    <a:pt x="112" y="507"/>
                  </a:lnTo>
                  <a:lnTo>
                    <a:pt x="196" y="334"/>
                  </a:lnTo>
                  <a:lnTo>
                    <a:pt x="120" y="315"/>
                  </a:lnTo>
                  <a:lnTo>
                    <a:pt x="72" y="274"/>
                  </a:lnTo>
                  <a:lnTo>
                    <a:pt x="28" y="219"/>
                  </a:lnTo>
                  <a:lnTo>
                    <a:pt x="0" y="151"/>
                  </a:lnTo>
                  <a:lnTo>
                    <a:pt x="4" y="87"/>
                  </a:lnTo>
                  <a:close/>
                </a:path>
              </a:pathLst>
            </a:custGeom>
            <a:solidFill>
              <a:schemeClr val="tx1"/>
            </a:solidFill>
            <a:ln w="9525">
              <a:noFill/>
              <a:round/>
              <a:headEnd/>
              <a:tailEnd/>
            </a:ln>
          </p:spPr>
          <p:txBody>
            <a:bodyPr/>
            <a:lstStyle/>
            <a:p>
              <a:endParaRPr lang="fr-FR"/>
            </a:p>
          </p:txBody>
        </p:sp>
        <p:sp>
          <p:nvSpPr>
            <p:cNvPr id="23559" name="Freeform 7"/>
            <p:cNvSpPr>
              <a:spLocks/>
            </p:cNvSpPr>
            <p:nvPr/>
          </p:nvSpPr>
          <p:spPr bwMode="auto">
            <a:xfrm>
              <a:off x="2749" y="1219"/>
              <a:ext cx="167" cy="1182"/>
            </a:xfrm>
            <a:custGeom>
              <a:avLst/>
              <a:gdLst/>
              <a:ahLst/>
              <a:cxnLst>
                <a:cxn ang="0">
                  <a:pos x="69" y="0"/>
                </a:cxn>
                <a:cxn ang="0">
                  <a:pos x="110" y="50"/>
                </a:cxn>
                <a:cxn ang="0">
                  <a:pos x="130" y="132"/>
                </a:cxn>
                <a:cxn ang="0">
                  <a:pos x="134" y="295"/>
                </a:cxn>
                <a:cxn ang="0">
                  <a:pos x="118" y="505"/>
                </a:cxn>
                <a:cxn ang="0">
                  <a:pos x="122" y="723"/>
                </a:cxn>
                <a:cxn ang="0">
                  <a:pos x="130" y="868"/>
                </a:cxn>
                <a:cxn ang="0">
                  <a:pos x="167" y="1005"/>
                </a:cxn>
                <a:cxn ang="0">
                  <a:pos x="158" y="1087"/>
                </a:cxn>
                <a:cxn ang="0">
                  <a:pos x="85" y="1173"/>
                </a:cxn>
                <a:cxn ang="0">
                  <a:pos x="20" y="1182"/>
                </a:cxn>
                <a:cxn ang="0">
                  <a:pos x="0" y="1146"/>
                </a:cxn>
                <a:cxn ang="0">
                  <a:pos x="24" y="1132"/>
                </a:cxn>
                <a:cxn ang="0">
                  <a:pos x="61" y="1132"/>
                </a:cxn>
                <a:cxn ang="0">
                  <a:pos x="110" y="1105"/>
                </a:cxn>
                <a:cxn ang="0">
                  <a:pos x="122" y="1018"/>
                </a:cxn>
                <a:cxn ang="0">
                  <a:pos x="105" y="964"/>
                </a:cxn>
                <a:cxn ang="0">
                  <a:pos x="57" y="950"/>
                </a:cxn>
                <a:cxn ang="0">
                  <a:pos x="57" y="859"/>
                </a:cxn>
                <a:cxn ang="0">
                  <a:pos x="85" y="791"/>
                </a:cxn>
                <a:cxn ang="0">
                  <a:pos x="81" y="596"/>
                </a:cxn>
                <a:cxn ang="0">
                  <a:pos x="81" y="432"/>
                </a:cxn>
                <a:cxn ang="0">
                  <a:pos x="81" y="314"/>
                </a:cxn>
                <a:cxn ang="0">
                  <a:pos x="61" y="200"/>
                </a:cxn>
                <a:cxn ang="0">
                  <a:pos x="24" y="82"/>
                </a:cxn>
                <a:cxn ang="0">
                  <a:pos x="44" y="41"/>
                </a:cxn>
                <a:cxn ang="0">
                  <a:pos x="69" y="0"/>
                </a:cxn>
              </a:cxnLst>
              <a:rect l="0" t="0" r="r" b="b"/>
              <a:pathLst>
                <a:path w="167" h="1182">
                  <a:moveTo>
                    <a:pt x="69" y="0"/>
                  </a:moveTo>
                  <a:lnTo>
                    <a:pt x="110" y="50"/>
                  </a:lnTo>
                  <a:lnTo>
                    <a:pt x="130" y="132"/>
                  </a:lnTo>
                  <a:lnTo>
                    <a:pt x="134" y="295"/>
                  </a:lnTo>
                  <a:lnTo>
                    <a:pt x="118" y="505"/>
                  </a:lnTo>
                  <a:lnTo>
                    <a:pt x="122" y="723"/>
                  </a:lnTo>
                  <a:lnTo>
                    <a:pt x="130" y="868"/>
                  </a:lnTo>
                  <a:lnTo>
                    <a:pt x="167" y="1005"/>
                  </a:lnTo>
                  <a:lnTo>
                    <a:pt x="158" y="1087"/>
                  </a:lnTo>
                  <a:lnTo>
                    <a:pt x="85" y="1173"/>
                  </a:lnTo>
                  <a:lnTo>
                    <a:pt x="20" y="1182"/>
                  </a:lnTo>
                  <a:lnTo>
                    <a:pt x="0" y="1146"/>
                  </a:lnTo>
                  <a:lnTo>
                    <a:pt x="24" y="1132"/>
                  </a:lnTo>
                  <a:lnTo>
                    <a:pt x="61" y="1132"/>
                  </a:lnTo>
                  <a:lnTo>
                    <a:pt x="110" y="1105"/>
                  </a:lnTo>
                  <a:lnTo>
                    <a:pt x="122" y="1018"/>
                  </a:lnTo>
                  <a:lnTo>
                    <a:pt x="105" y="964"/>
                  </a:lnTo>
                  <a:lnTo>
                    <a:pt x="57" y="950"/>
                  </a:lnTo>
                  <a:lnTo>
                    <a:pt x="57" y="859"/>
                  </a:lnTo>
                  <a:lnTo>
                    <a:pt x="85" y="791"/>
                  </a:lnTo>
                  <a:lnTo>
                    <a:pt x="81" y="596"/>
                  </a:lnTo>
                  <a:lnTo>
                    <a:pt x="81" y="432"/>
                  </a:lnTo>
                  <a:lnTo>
                    <a:pt x="81" y="314"/>
                  </a:lnTo>
                  <a:lnTo>
                    <a:pt x="61" y="200"/>
                  </a:lnTo>
                  <a:lnTo>
                    <a:pt x="24" y="82"/>
                  </a:lnTo>
                  <a:lnTo>
                    <a:pt x="44" y="41"/>
                  </a:lnTo>
                  <a:lnTo>
                    <a:pt x="69" y="0"/>
                  </a:lnTo>
                  <a:close/>
                </a:path>
              </a:pathLst>
            </a:custGeom>
            <a:solidFill>
              <a:schemeClr val="tx1"/>
            </a:solidFill>
            <a:ln w="9525">
              <a:noFill/>
              <a:round/>
              <a:headEnd/>
              <a:tailEnd/>
            </a:ln>
          </p:spPr>
          <p:txBody>
            <a:bodyPr/>
            <a:lstStyle/>
            <a:p>
              <a:endParaRPr lang="fr-FR"/>
            </a:p>
          </p:txBody>
        </p:sp>
        <p:sp>
          <p:nvSpPr>
            <p:cNvPr id="23560" name="Freeform 8"/>
            <p:cNvSpPr>
              <a:spLocks/>
            </p:cNvSpPr>
            <p:nvPr/>
          </p:nvSpPr>
          <p:spPr bwMode="auto">
            <a:xfrm>
              <a:off x="2409" y="2031"/>
              <a:ext cx="401" cy="1259"/>
            </a:xfrm>
            <a:custGeom>
              <a:avLst/>
              <a:gdLst/>
              <a:ahLst/>
              <a:cxnLst>
                <a:cxn ang="0">
                  <a:pos x="112" y="0"/>
                </a:cxn>
                <a:cxn ang="0">
                  <a:pos x="180" y="0"/>
                </a:cxn>
                <a:cxn ang="0">
                  <a:pos x="228" y="28"/>
                </a:cxn>
                <a:cxn ang="0">
                  <a:pos x="244" y="128"/>
                </a:cxn>
                <a:cxn ang="0">
                  <a:pos x="244" y="292"/>
                </a:cxn>
                <a:cxn ang="0">
                  <a:pos x="220" y="470"/>
                </a:cxn>
                <a:cxn ang="0">
                  <a:pos x="172" y="552"/>
                </a:cxn>
                <a:cxn ang="0">
                  <a:pos x="124" y="730"/>
                </a:cxn>
                <a:cxn ang="0">
                  <a:pos x="88" y="881"/>
                </a:cxn>
                <a:cxn ang="0">
                  <a:pos x="88" y="1027"/>
                </a:cxn>
                <a:cxn ang="0">
                  <a:pos x="88" y="1123"/>
                </a:cxn>
                <a:cxn ang="0">
                  <a:pos x="220" y="1109"/>
                </a:cxn>
                <a:cxn ang="0">
                  <a:pos x="340" y="1127"/>
                </a:cxn>
                <a:cxn ang="0">
                  <a:pos x="401" y="1168"/>
                </a:cxn>
                <a:cxn ang="0">
                  <a:pos x="372" y="1246"/>
                </a:cxn>
                <a:cxn ang="0">
                  <a:pos x="336" y="1259"/>
                </a:cxn>
                <a:cxn ang="0">
                  <a:pos x="300" y="1218"/>
                </a:cxn>
                <a:cxn ang="0">
                  <a:pos x="232" y="1177"/>
                </a:cxn>
                <a:cxn ang="0">
                  <a:pos x="132" y="1177"/>
                </a:cxn>
                <a:cxn ang="0">
                  <a:pos x="40" y="1182"/>
                </a:cxn>
                <a:cxn ang="0">
                  <a:pos x="0" y="1177"/>
                </a:cxn>
                <a:cxn ang="0">
                  <a:pos x="0" y="1141"/>
                </a:cxn>
                <a:cxn ang="0">
                  <a:pos x="16" y="1114"/>
                </a:cxn>
                <a:cxn ang="0">
                  <a:pos x="40" y="999"/>
                </a:cxn>
                <a:cxn ang="0">
                  <a:pos x="40" y="826"/>
                </a:cxn>
                <a:cxn ang="0">
                  <a:pos x="72" y="662"/>
                </a:cxn>
                <a:cxn ang="0">
                  <a:pos x="100" y="552"/>
                </a:cxn>
                <a:cxn ang="0">
                  <a:pos x="168" y="425"/>
                </a:cxn>
                <a:cxn ang="0">
                  <a:pos x="168" y="261"/>
                </a:cxn>
                <a:cxn ang="0">
                  <a:pos x="132" y="137"/>
                </a:cxn>
                <a:cxn ang="0">
                  <a:pos x="96" y="55"/>
                </a:cxn>
                <a:cxn ang="0">
                  <a:pos x="112" y="0"/>
                </a:cxn>
              </a:cxnLst>
              <a:rect l="0" t="0" r="r" b="b"/>
              <a:pathLst>
                <a:path w="401" h="1259">
                  <a:moveTo>
                    <a:pt x="112" y="0"/>
                  </a:moveTo>
                  <a:lnTo>
                    <a:pt x="180" y="0"/>
                  </a:lnTo>
                  <a:lnTo>
                    <a:pt x="228" y="28"/>
                  </a:lnTo>
                  <a:lnTo>
                    <a:pt x="244" y="128"/>
                  </a:lnTo>
                  <a:lnTo>
                    <a:pt x="244" y="292"/>
                  </a:lnTo>
                  <a:lnTo>
                    <a:pt x="220" y="470"/>
                  </a:lnTo>
                  <a:lnTo>
                    <a:pt x="172" y="552"/>
                  </a:lnTo>
                  <a:lnTo>
                    <a:pt x="124" y="730"/>
                  </a:lnTo>
                  <a:lnTo>
                    <a:pt x="88" y="881"/>
                  </a:lnTo>
                  <a:lnTo>
                    <a:pt x="88" y="1027"/>
                  </a:lnTo>
                  <a:lnTo>
                    <a:pt x="88" y="1123"/>
                  </a:lnTo>
                  <a:lnTo>
                    <a:pt x="220" y="1109"/>
                  </a:lnTo>
                  <a:lnTo>
                    <a:pt x="340" y="1127"/>
                  </a:lnTo>
                  <a:lnTo>
                    <a:pt x="401" y="1168"/>
                  </a:lnTo>
                  <a:lnTo>
                    <a:pt x="372" y="1246"/>
                  </a:lnTo>
                  <a:lnTo>
                    <a:pt x="336" y="1259"/>
                  </a:lnTo>
                  <a:lnTo>
                    <a:pt x="300" y="1218"/>
                  </a:lnTo>
                  <a:lnTo>
                    <a:pt x="232" y="1177"/>
                  </a:lnTo>
                  <a:lnTo>
                    <a:pt x="132" y="1177"/>
                  </a:lnTo>
                  <a:lnTo>
                    <a:pt x="40" y="1182"/>
                  </a:lnTo>
                  <a:lnTo>
                    <a:pt x="0" y="1177"/>
                  </a:lnTo>
                  <a:lnTo>
                    <a:pt x="0" y="1141"/>
                  </a:lnTo>
                  <a:lnTo>
                    <a:pt x="16" y="1114"/>
                  </a:lnTo>
                  <a:lnTo>
                    <a:pt x="40" y="999"/>
                  </a:lnTo>
                  <a:lnTo>
                    <a:pt x="40" y="826"/>
                  </a:lnTo>
                  <a:lnTo>
                    <a:pt x="72" y="662"/>
                  </a:lnTo>
                  <a:lnTo>
                    <a:pt x="100" y="552"/>
                  </a:lnTo>
                  <a:lnTo>
                    <a:pt x="168" y="425"/>
                  </a:lnTo>
                  <a:lnTo>
                    <a:pt x="168" y="261"/>
                  </a:lnTo>
                  <a:lnTo>
                    <a:pt x="132" y="137"/>
                  </a:lnTo>
                  <a:lnTo>
                    <a:pt x="96" y="55"/>
                  </a:lnTo>
                  <a:lnTo>
                    <a:pt x="112" y="0"/>
                  </a:lnTo>
                  <a:close/>
                </a:path>
              </a:pathLst>
            </a:custGeom>
            <a:solidFill>
              <a:schemeClr val="tx1"/>
            </a:solidFill>
            <a:ln w="9525">
              <a:noFill/>
              <a:round/>
              <a:headEnd/>
              <a:tailEnd/>
            </a:ln>
          </p:spPr>
          <p:txBody>
            <a:bodyPr/>
            <a:lstStyle/>
            <a:p>
              <a:endParaRPr lang="fr-FR"/>
            </a:p>
          </p:txBody>
        </p:sp>
        <p:sp>
          <p:nvSpPr>
            <p:cNvPr id="23561" name="Freeform 9"/>
            <p:cNvSpPr>
              <a:spLocks/>
            </p:cNvSpPr>
            <p:nvPr/>
          </p:nvSpPr>
          <p:spPr bwMode="auto">
            <a:xfrm>
              <a:off x="2339" y="1921"/>
              <a:ext cx="401" cy="1257"/>
            </a:xfrm>
            <a:custGeom>
              <a:avLst/>
              <a:gdLst/>
              <a:ahLst/>
              <a:cxnLst>
                <a:cxn ang="0">
                  <a:pos x="112" y="0"/>
                </a:cxn>
                <a:cxn ang="0">
                  <a:pos x="180" y="0"/>
                </a:cxn>
                <a:cxn ang="0">
                  <a:pos x="228" y="28"/>
                </a:cxn>
                <a:cxn ang="0">
                  <a:pos x="244" y="128"/>
                </a:cxn>
                <a:cxn ang="0">
                  <a:pos x="244" y="292"/>
                </a:cxn>
                <a:cxn ang="0">
                  <a:pos x="220" y="470"/>
                </a:cxn>
                <a:cxn ang="0">
                  <a:pos x="172" y="552"/>
                </a:cxn>
                <a:cxn ang="0">
                  <a:pos x="124" y="729"/>
                </a:cxn>
                <a:cxn ang="0">
                  <a:pos x="88" y="879"/>
                </a:cxn>
                <a:cxn ang="0">
                  <a:pos x="88" y="1025"/>
                </a:cxn>
                <a:cxn ang="0">
                  <a:pos x="88" y="1121"/>
                </a:cxn>
                <a:cxn ang="0">
                  <a:pos x="220" y="1107"/>
                </a:cxn>
                <a:cxn ang="0">
                  <a:pos x="340" y="1125"/>
                </a:cxn>
                <a:cxn ang="0">
                  <a:pos x="401" y="1166"/>
                </a:cxn>
                <a:cxn ang="0">
                  <a:pos x="372" y="1244"/>
                </a:cxn>
                <a:cxn ang="0">
                  <a:pos x="336" y="1257"/>
                </a:cxn>
                <a:cxn ang="0">
                  <a:pos x="300" y="1217"/>
                </a:cxn>
                <a:cxn ang="0">
                  <a:pos x="232" y="1176"/>
                </a:cxn>
                <a:cxn ang="0">
                  <a:pos x="132" y="1176"/>
                </a:cxn>
                <a:cxn ang="0">
                  <a:pos x="40" y="1180"/>
                </a:cxn>
                <a:cxn ang="0">
                  <a:pos x="0" y="1176"/>
                </a:cxn>
                <a:cxn ang="0">
                  <a:pos x="0" y="1139"/>
                </a:cxn>
                <a:cxn ang="0">
                  <a:pos x="16" y="1112"/>
                </a:cxn>
                <a:cxn ang="0">
                  <a:pos x="40" y="998"/>
                </a:cxn>
                <a:cxn ang="0">
                  <a:pos x="40" y="825"/>
                </a:cxn>
                <a:cxn ang="0">
                  <a:pos x="72" y="661"/>
                </a:cxn>
                <a:cxn ang="0">
                  <a:pos x="100" y="552"/>
                </a:cxn>
                <a:cxn ang="0">
                  <a:pos x="168" y="424"/>
                </a:cxn>
                <a:cxn ang="0">
                  <a:pos x="168" y="260"/>
                </a:cxn>
                <a:cxn ang="0">
                  <a:pos x="132" y="137"/>
                </a:cxn>
                <a:cxn ang="0">
                  <a:pos x="96" y="55"/>
                </a:cxn>
                <a:cxn ang="0">
                  <a:pos x="112" y="0"/>
                </a:cxn>
              </a:cxnLst>
              <a:rect l="0" t="0" r="r" b="b"/>
              <a:pathLst>
                <a:path w="401" h="1257">
                  <a:moveTo>
                    <a:pt x="112" y="0"/>
                  </a:moveTo>
                  <a:lnTo>
                    <a:pt x="180" y="0"/>
                  </a:lnTo>
                  <a:lnTo>
                    <a:pt x="228" y="28"/>
                  </a:lnTo>
                  <a:lnTo>
                    <a:pt x="244" y="128"/>
                  </a:lnTo>
                  <a:lnTo>
                    <a:pt x="244" y="292"/>
                  </a:lnTo>
                  <a:lnTo>
                    <a:pt x="220" y="470"/>
                  </a:lnTo>
                  <a:lnTo>
                    <a:pt x="172" y="552"/>
                  </a:lnTo>
                  <a:lnTo>
                    <a:pt x="124" y="729"/>
                  </a:lnTo>
                  <a:lnTo>
                    <a:pt x="88" y="879"/>
                  </a:lnTo>
                  <a:lnTo>
                    <a:pt x="88" y="1025"/>
                  </a:lnTo>
                  <a:lnTo>
                    <a:pt x="88" y="1121"/>
                  </a:lnTo>
                  <a:lnTo>
                    <a:pt x="220" y="1107"/>
                  </a:lnTo>
                  <a:lnTo>
                    <a:pt x="340" y="1125"/>
                  </a:lnTo>
                  <a:lnTo>
                    <a:pt x="401" y="1166"/>
                  </a:lnTo>
                  <a:lnTo>
                    <a:pt x="372" y="1244"/>
                  </a:lnTo>
                  <a:lnTo>
                    <a:pt x="336" y="1257"/>
                  </a:lnTo>
                  <a:lnTo>
                    <a:pt x="300" y="1217"/>
                  </a:lnTo>
                  <a:lnTo>
                    <a:pt x="232" y="1176"/>
                  </a:lnTo>
                  <a:lnTo>
                    <a:pt x="132" y="1176"/>
                  </a:lnTo>
                  <a:lnTo>
                    <a:pt x="40" y="1180"/>
                  </a:lnTo>
                  <a:lnTo>
                    <a:pt x="0" y="1176"/>
                  </a:lnTo>
                  <a:lnTo>
                    <a:pt x="0" y="1139"/>
                  </a:lnTo>
                  <a:lnTo>
                    <a:pt x="16" y="1112"/>
                  </a:lnTo>
                  <a:lnTo>
                    <a:pt x="40" y="998"/>
                  </a:lnTo>
                  <a:lnTo>
                    <a:pt x="40" y="825"/>
                  </a:lnTo>
                  <a:lnTo>
                    <a:pt x="72" y="661"/>
                  </a:lnTo>
                  <a:lnTo>
                    <a:pt x="100" y="552"/>
                  </a:lnTo>
                  <a:lnTo>
                    <a:pt x="168" y="424"/>
                  </a:lnTo>
                  <a:lnTo>
                    <a:pt x="168" y="260"/>
                  </a:lnTo>
                  <a:lnTo>
                    <a:pt x="132" y="137"/>
                  </a:lnTo>
                  <a:lnTo>
                    <a:pt x="96" y="55"/>
                  </a:lnTo>
                  <a:lnTo>
                    <a:pt x="112" y="0"/>
                  </a:lnTo>
                  <a:close/>
                </a:path>
              </a:pathLst>
            </a:custGeom>
            <a:solidFill>
              <a:schemeClr val="tx1"/>
            </a:solidFill>
            <a:ln w="9525">
              <a:noFill/>
              <a:round/>
              <a:headEnd/>
              <a:tailEnd/>
            </a:ln>
          </p:spPr>
          <p:txBody>
            <a:bodyPr/>
            <a:lstStyle/>
            <a:p>
              <a:endParaRPr lang="fr-FR"/>
            </a:p>
          </p:txBody>
        </p:sp>
        <p:sp>
          <p:nvSpPr>
            <p:cNvPr id="23562" name="Freeform 10"/>
            <p:cNvSpPr>
              <a:spLocks/>
            </p:cNvSpPr>
            <p:nvPr/>
          </p:nvSpPr>
          <p:spPr bwMode="auto">
            <a:xfrm>
              <a:off x="2678" y="1127"/>
              <a:ext cx="163" cy="1184"/>
            </a:xfrm>
            <a:custGeom>
              <a:avLst/>
              <a:gdLst/>
              <a:ahLst/>
              <a:cxnLst>
                <a:cxn ang="0">
                  <a:pos x="68" y="0"/>
                </a:cxn>
                <a:cxn ang="0">
                  <a:pos x="108" y="50"/>
                </a:cxn>
                <a:cxn ang="0">
                  <a:pos x="128" y="132"/>
                </a:cxn>
                <a:cxn ang="0">
                  <a:pos x="132" y="296"/>
                </a:cxn>
                <a:cxn ang="0">
                  <a:pos x="116" y="505"/>
                </a:cxn>
                <a:cxn ang="0">
                  <a:pos x="120" y="724"/>
                </a:cxn>
                <a:cxn ang="0">
                  <a:pos x="128" y="870"/>
                </a:cxn>
                <a:cxn ang="0">
                  <a:pos x="163" y="1006"/>
                </a:cxn>
                <a:cxn ang="0">
                  <a:pos x="156" y="1088"/>
                </a:cxn>
                <a:cxn ang="0">
                  <a:pos x="84" y="1175"/>
                </a:cxn>
                <a:cxn ang="0">
                  <a:pos x="20" y="1184"/>
                </a:cxn>
                <a:cxn ang="0">
                  <a:pos x="0" y="1148"/>
                </a:cxn>
                <a:cxn ang="0">
                  <a:pos x="24" y="1134"/>
                </a:cxn>
                <a:cxn ang="0">
                  <a:pos x="60" y="1134"/>
                </a:cxn>
                <a:cxn ang="0">
                  <a:pos x="108" y="1107"/>
                </a:cxn>
                <a:cxn ang="0">
                  <a:pos x="120" y="1020"/>
                </a:cxn>
                <a:cxn ang="0">
                  <a:pos x="104" y="965"/>
                </a:cxn>
                <a:cxn ang="0">
                  <a:pos x="56" y="952"/>
                </a:cxn>
                <a:cxn ang="0">
                  <a:pos x="56" y="861"/>
                </a:cxn>
                <a:cxn ang="0">
                  <a:pos x="84" y="792"/>
                </a:cxn>
                <a:cxn ang="0">
                  <a:pos x="80" y="597"/>
                </a:cxn>
                <a:cxn ang="0">
                  <a:pos x="80" y="433"/>
                </a:cxn>
                <a:cxn ang="0">
                  <a:pos x="80" y="314"/>
                </a:cxn>
                <a:cxn ang="0">
                  <a:pos x="60" y="200"/>
                </a:cxn>
                <a:cxn ang="0">
                  <a:pos x="24" y="82"/>
                </a:cxn>
                <a:cxn ang="0">
                  <a:pos x="44" y="41"/>
                </a:cxn>
                <a:cxn ang="0">
                  <a:pos x="68" y="0"/>
                </a:cxn>
              </a:cxnLst>
              <a:rect l="0" t="0" r="r" b="b"/>
              <a:pathLst>
                <a:path w="163" h="1184">
                  <a:moveTo>
                    <a:pt x="68" y="0"/>
                  </a:moveTo>
                  <a:lnTo>
                    <a:pt x="108" y="50"/>
                  </a:lnTo>
                  <a:lnTo>
                    <a:pt x="128" y="132"/>
                  </a:lnTo>
                  <a:lnTo>
                    <a:pt x="132" y="296"/>
                  </a:lnTo>
                  <a:lnTo>
                    <a:pt x="116" y="505"/>
                  </a:lnTo>
                  <a:lnTo>
                    <a:pt x="120" y="724"/>
                  </a:lnTo>
                  <a:lnTo>
                    <a:pt x="128" y="870"/>
                  </a:lnTo>
                  <a:lnTo>
                    <a:pt x="163" y="1006"/>
                  </a:lnTo>
                  <a:lnTo>
                    <a:pt x="156" y="1088"/>
                  </a:lnTo>
                  <a:lnTo>
                    <a:pt x="84" y="1175"/>
                  </a:lnTo>
                  <a:lnTo>
                    <a:pt x="20" y="1184"/>
                  </a:lnTo>
                  <a:lnTo>
                    <a:pt x="0" y="1148"/>
                  </a:lnTo>
                  <a:lnTo>
                    <a:pt x="24" y="1134"/>
                  </a:lnTo>
                  <a:lnTo>
                    <a:pt x="60" y="1134"/>
                  </a:lnTo>
                  <a:lnTo>
                    <a:pt x="108" y="1107"/>
                  </a:lnTo>
                  <a:lnTo>
                    <a:pt x="120" y="1020"/>
                  </a:lnTo>
                  <a:lnTo>
                    <a:pt x="104" y="965"/>
                  </a:lnTo>
                  <a:lnTo>
                    <a:pt x="56" y="952"/>
                  </a:lnTo>
                  <a:lnTo>
                    <a:pt x="56" y="861"/>
                  </a:lnTo>
                  <a:lnTo>
                    <a:pt x="84" y="792"/>
                  </a:lnTo>
                  <a:lnTo>
                    <a:pt x="80" y="597"/>
                  </a:lnTo>
                  <a:lnTo>
                    <a:pt x="80" y="433"/>
                  </a:lnTo>
                  <a:lnTo>
                    <a:pt x="80" y="314"/>
                  </a:lnTo>
                  <a:lnTo>
                    <a:pt x="60" y="200"/>
                  </a:lnTo>
                  <a:lnTo>
                    <a:pt x="24" y="82"/>
                  </a:lnTo>
                  <a:lnTo>
                    <a:pt x="44" y="41"/>
                  </a:lnTo>
                  <a:lnTo>
                    <a:pt x="68" y="0"/>
                  </a:lnTo>
                  <a:close/>
                </a:path>
              </a:pathLst>
            </a:custGeom>
            <a:solidFill>
              <a:schemeClr val="tx1"/>
            </a:solidFill>
            <a:ln w="9525">
              <a:noFill/>
              <a:round/>
              <a:headEnd/>
              <a:tailEnd/>
            </a:ln>
          </p:spPr>
          <p:txBody>
            <a:bodyPr/>
            <a:lstStyle/>
            <a:p>
              <a:endParaRPr lang="fr-FR"/>
            </a:p>
          </p:txBody>
        </p:sp>
      </p:grpSp>
    </p:spTree>
  </p:cSld>
  <p:clrMapOvr>
    <a:masterClrMapping/>
  </p:clrMapOvr>
  <p:transition spd="slow">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1"/>
          <p:cNvSpPr>
            <a:spLocks noGrp="1" noChangeArrowheads="1"/>
          </p:cNvSpPr>
          <p:nvPr>
            <p:ph type="title"/>
          </p:nvPr>
        </p:nvSpPr>
        <p:spPr/>
        <p:txBody>
          <a:bodyPr/>
          <a:lstStyle/>
          <a:p>
            <a:pPr eaLnBrk="1" hangingPunct="1"/>
            <a:r>
              <a:rPr lang="fr-FR" sz="4300" smtClean="0"/>
              <a:t>Animations et transitions</a:t>
            </a:r>
          </a:p>
        </p:txBody>
      </p:sp>
      <p:sp>
        <p:nvSpPr>
          <p:cNvPr id="69635" name="Rectangle 2"/>
          <p:cNvSpPr>
            <a:spLocks noGrp="1" noChangeArrowheads="1"/>
          </p:cNvSpPr>
          <p:nvPr>
            <p:ph idx="1"/>
          </p:nvPr>
        </p:nvSpPr>
        <p:spPr>
          <a:xfrm>
            <a:off x="1285875" y="1600200"/>
            <a:ext cx="7400925" cy="1257300"/>
          </a:xfrm>
        </p:spPr>
        <p:txBody>
          <a:bodyPr/>
          <a:lstStyle/>
          <a:p>
            <a:pPr marL="628650" eaLnBrk="1" hangingPunct="1"/>
            <a:r>
              <a:rPr lang="fr-FR" dirty="0" smtClean="0"/>
              <a:t> à utiliser avec modération</a:t>
            </a:r>
          </a:p>
          <a:p>
            <a:pPr marL="628650" eaLnBrk="1" hangingPunct="1"/>
            <a:r>
              <a:rPr lang="fr-FR" dirty="0" smtClean="0"/>
              <a:t> seulement si c’est utile</a:t>
            </a:r>
          </a:p>
        </p:txBody>
      </p:sp>
      <p:sp>
        <p:nvSpPr>
          <p:cNvPr id="9" name="Espace réservé du numéro de diapositive 8"/>
          <p:cNvSpPr>
            <a:spLocks noGrp="1"/>
          </p:cNvSpPr>
          <p:nvPr>
            <p:ph type="sldNum" sz="quarter" idx="12"/>
          </p:nvPr>
        </p:nvSpPr>
        <p:spPr/>
        <p:txBody>
          <a:bodyPr/>
          <a:lstStyle/>
          <a:p>
            <a:pPr>
              <a:defRPr/>
            </a:pPr>
            <a:fld id="{E1493B11-654C-4C16-8717-D272B42FE901}" type="slidenum">
              <a:rPr lang="fr-FR"/>
              <a:pPr>
                <a:defRPr/>
              </a:pPr>
              <a:t>46</a:t>
            </a:fld>
            <a:endParaRPr lang="fr-FR" dirty="0"/>
          </a:p>
        </p:txBody>
      </p:sp>
      <p:grpSp>
        <p:nvGrpSpPr>
          <p:cNvPr id="69644" name="Groupe 80"/>
          <p:cNvGrpSpPr>
            <a:grpSpLocks/>
          </p:cNvGrpSpPr>
          <p:nvPr/>
        </p:nvGrpSpPr>
        <p:grpSpPr bwMode="auto">
          <a:xfrm>
            <a:off x="1643042" y="3500438"/>
            <a:ext cx="5500709" cy="2698771"/>
            <a:chOff x="2143125" y="4373563"/>
            <a:chExt cx="3881438" cy="1825625"/>
          </a:xfrm>
        </p:grpSpPr>
        <p:sp>
          <p:nvSpPr>
            <p:cNvPr id="69647" name="Freeform 19"/>
            <p:cNvSpPr>
              <a:spLocks/>
            </p:cNvSpPr>
            <p:nvPr/>
          </p:nvSpPr>
          <p:spPr bwMode="auto">
            <a:xfrm>
              <a:off x="2146300" y="5880100"/>
              <a:ext cx="119063" cy="87312"/>
            </a:xfrm>
            <a:custGeom>
              <a:avLst/>
              <a:gdLst>
                <a:gd name="T0" fmla="*/ 2147483647 w 150"/>
                <a:gd name="T1" fmla="*/ 2147483647 h 108"/>
                <a:gd name="T2" fmla="*/ 2147483647 w 150"/>
                <a:gd name="T3" fmla="*/ 2147483647 h 108"/>
                <a:gd name="T4" fmla="*/ 0 w 150"/>
                <a:gd name="T5" fmla="*/ 2147483647 h 108"/>
                <a:gd name="T6" fmla="*/ 0 w 150"/>
                <a:gd name="T7" fmla="*/ 0 h 108"/>
                <a:gd name="T8" fmla="*/ 2147483647 w 150"/>
                <a:gd name="T9" fmla="*/ 2147483647 h 108"/>
                <a:gd name="T10" fmla="*/ 2147483647 w 150"/>
                <a:gd name="T11" fmla="*/ 2147483647 h 108"/>
                <a:gd name="T12" fmla="*/ 2147483647 w 150"/>
                <a:gd name="T13" fmla="*/ 2147483647 h 108"/>
                <a:gd name="T14" fmla="*/ 2147483647 w 150"/>
                <a:gd name="T15" fmla="*/ 2147483647 h 108"/>
                <a:gd name="T16" fmla="*/ 2147483647 w 150"/>
                <a:gd name="T17" fmla="*/ 2147483647 h 108"/>
                <a:gd name="T18" fmla="*/ 2147483647 w 150"/>
                <a:gd name="T19" fmla="*/ 2147483647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0"/>
                <a:gd name="T31" fmla="*/ 0 h 108"/>
                <a:gd name="T32" fmla="*/ 150 w 150"/>
                <a:gd name="T33" fmla="*/ 108 h 10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0" h="108">
                  <a:moveTo>
                    <a:pt x="49" y="108"/>
                  </a:moveTo>
                  <a:lnTo>
                    <a:pt x="49" y="45"/>
                  </a:lnTo>
                  <a:lnTo>
                    <a:pt x="0" y="42"/>
                  </a:lnTo>
                  <a:lnTo>
                    <a:pt x="0" y="0"/>
                  </a:lnTo>
                  <a:lnTo>
                    <a:pt x="146" y="7"/>
                  </a:lnTo>
                  <a:lnTo>
                    <a:pt x="150" y="42"/>
                  </a:lnTo>
                  <a:lnTo>
                    <a:pt x="101" y="42"/>
                  </a:lnTo>
                  <a:lnTo>
                    <a:pt x="101" y="108"/>
                  </a:lnTo>
                  <a:lnTo>
                    <a:pt x="49" y="108"/>
                  </a:lnTo>
                  <a:close/>
                </a:path>
              </a:pathLst>
            </a:custGeom>
            <a:solidFill>
              <a:srgbClr val="E84200"/>
            </a:solidFill>
            <a:ln w="9525">
              <a:noFill/>
              <a:round/>
              <a:headEnd/>
              <a:tailEnd/>
            </a:ln>
          </p:spPr>
          <p:txBody>
            <a:bodyPr/>
            <a:lstStyle/>
            <a:p>
              <a:endParaRPr lang="fr-FR"/>
            </a:p>
          </p:txBody>
        </p:sp>
        <p:sp>
          <p:nvSpPr>
            <p:cNvPr id="69648" name="Freeform 20"/>
            <p:cNvSpPr>
              <a:spLocks/>
            </p:cNvSpPr>
            <p:nvPr/>
          </p:nvSpPr>
          <p:spPr bwMode="auto">
            <a:xfrm>
              <a:off x="4522788" y="5049838"/>
              <a:ext cx="617538" cy="746125"/>
            </a:xfrm>
            <a:custGeom>
              <a:avLst/>
              <a:gdLst>
                <a:gd name="T0" fmla="*/ 2147483647 w 778"/>
                <a:gd name="T1" fmla="*/ 0 h 941"/>
                <a:gd name="T2" fmla="*/ 0 w 778"/>
                <a:gd name="T3" fmla="*/ 2147483647 h 941"/>
                <a:gd name="T4" fmla="*/ 2147483647 w 778"/>
                <a:gd name="T5" fmla="*/ 2147483647 h 941"/>
                <a:gd name="T6" fmla="*/ 2147483647 w 778"/>
                <a:gd name="T7" fmla="*/ 2147483647 h 941"/>
                <a:gd name="T8" fmla="*/ 2147483647 w 778"/>
                <a:gd name="T9" fmla="*/ 2147483647 h 941"/>
                <a:gd name="T10" fmla="*/ 2147483647 w 778"/>
                <a:gd name="T11" fmla="*/ 0 h 941"/>
                <a:gd name="T12" fmla="*/ 2147483647 w 778"/>
                <a:gd name="T13" fmla="*/ 0 h 941"/>
                <a:gd name="T14" fmla="*/ 0 60000 65536"/>
                <a:gd name="T15" fmla="*/ 0 60000 65536"/>
                <a:gd name="T16" fmla="*/ 0 60000 65536"/>
                <a:gd name="T17" fmla="*/ 0 60000 65536"/>
                <a:gd name="T18" fmla="*/ 0 60000 65536"/>
                <a:gd name="T19" fmla="*/ 0 60000 65536"/>
                <a:gd name="T20" fmla="*/ 0 60000 65536"/>
                <a:gd name="T21" fmla="*/ 0 w 778"/>
                <a:gd name="T22" fmla="*/ 0 h 941"/>
                <a:gd name="T23" fmla="*/ 778 w 778"/>
                <a:gd name="T24" fmla="*/ 941 h 9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78" h="941">
                  <a:moveTo>
                    <a:pt x="192" y="0"/>
                  </a:moveTo>
                  <a:lnTo>
                    <a:pt x="0" y="668"/>
                  </a:lnTo>
                  <a:lnTo>
                    <a:pt x="468" y="941"/>
                  </a:lnTo>
                  <a:lnTo>
                    <a:pt x="778" y="919"/>
                  </a:lnTo>
                  <a:lnTo>
                    <a:pt x="525" y="84"/>
                  </a:lnTo>
                  <a:lnTo>
                    <a:pt x="192" y="0"/>
                  </a:lnTo>
                  <a:close/>
                </a:path>
              </a:pathLst>
            </a:custGeom>
            <a:solidFill>
              <a:srgbClr val="8717FF"/>
            </a:solidFill>
            <a:ln w="9525">
              <a:noFill/>
              <a:round/>
              <a:headEnd/>
              <a:tailEnd/>
            </a:ln>
          </p:spPr>
          <p:txBody>
            <a:bodyPr/>
            <a:lstStyle/>
            <a:p>
              <a:endParaRPr lang="fr-FR"/>
            </a:p>
          </p:txBody>
        </p:sp>
        <p:sp>
          <p:nvSpPr>
            <p:cNvPr id="69649" name="Freeform 21"/>
            <p:cNvSpPr>
              <a:spLocks/>
            </p:cNvSpPr>
            <p:nvPr/>
          </p:nvSpPr>
          <p:spPr bwMode="auto">
            <a:xfrm>
              <a:off x="3787775" y="5041900"/>
              <a:ext cx="968375" cy="279400"/>
            </a:xfrm>
            <a:custGeom>
              <a:avLst/>
              <a:gdLst>
                <a:gd name="T0" fmla="*/ 2147483647 w 1219"/>
                <a:gd name="T1" fmla="*/ 0 h 351"/>
                <a:gd name="T2" fmla="*/ 0 w 1219"/>
                <a:gd name="T3" fmla="*/ 2147483647 h 351"/>
                <a:gd name="T4" fmla="*/ 2147483647 w 1219"/>
                <a:gd name="T5" fmla="*/ 2147483647 h 351"/>
                <a:gd name="T6" fmla="*/ 2147483647 w 1219"/>
                <a:gd name="T7" fmla="*/ 2147483647 h 351"/>
                <a:gd name="T8" fmla="*/ 2147483647 w 1219"/>
                <a:gd name="T9" fmla="*/ 0 h 351"/>
                <a:gd name="T10" fmla="*/ 2147483647 w 1219"/>
                <a:gd name="T11" fmla="*/ 0 h 351"/>
                <a:gd name="T12" fmla="*/ 0 60000 65536"/>
                <a:gd name="T13" fmla="*/ 0 60000 65536"/>
                <a:gd name="T14" fmla="*/ 0 60000 65536"/>
                <a:gd name="T15" fmla="*/ 0 60000 65536"/>
                <a:gd name="T16" fmla="*/ 0 60000 65536"/>
                <a:gd name="T17" fmla="*/ 0 60000 65536"/>
                <a:gd name="T18" fmla="*/ 0 w 1219"/>
                <a:gd name="T19" fmla="*/ 0 h 351"/>
                <a:gd name="T20" fmla="*/ 1219 w 1219"/>
                <a:gd name="T21" fmla="*/ 351 h 351"/>
              </a:gdLst>
              <a:ahLst/>
              <a:cxnLst>
                <a:cxn ang="T12">
                  <a:pos x="T0" y="T1"/>
                </a:cxn>
                <a:cxn ang="T13">
                  <a:pos x="T2" y="T3"/>
                </a:cxn>
                <a:cxn ang="T14">
                  <a:pos x="T4" y="T5"/>
                </a:cxn>
                <a:cxn ang="T15">
                  <a:pos x="T6" y="T7"/>
                </a:cxn>
                <a:cxn ang="T16">
                  <a:pos x="T8" y="T9"/>
                </a:cxn>
                <a:cxn ang="T17">
                  <a:pos x="T10" y="T11"/>
                </a:cxn>
              </a:cxnLst>
              <a:rect l="T18" t="T19" r="T20" b="T21"/>
              <a:pathLst>
                <a:path w="1219" h="351">
                  <a:moveTo>
                    <a:pt x="101" y="0"/>
                  </a:moveTo>
                  <a:lnTo>
                    <a:pt x="0" y="275"/>
                  </a:lnTo>
                  <a:lnTo>
                    <a:pt x="1219" y="351"/>
                  </a:lnTo>
                  <a:lnTo>
                    <a:pt x="1118" y="17"/>
                  </a:lnTo>
                  <a:lnTo>
                    <a:pt x="101" y="0"/>
                  </a:lnTo>
                  <a:close/>
                </a:path>
              </a:pathLst>
            </a:custGeom>
            <a:solidFill>
              <a:srgbClr val="FFF0E8"/>
            </a:solidFill>
            <a:ln w="9525">
              <a:noFill/>
              <a:round/>
              <a:headEnd/>
              <a:tailEnd/>
            </a:ln>
          </p:spPr>
          <p:txBody>
            <a:bodyPr/>
            <a:lstStyle/>
            <a:p>
              <a:endParaRPr lang="fr-FR"/>
            </a:p>
          </p:txBody>
        </p:sp>
        <p:sp>
          <p:nvSpPr>
            <p:cNvPr id="69650" name="Freeform 22"/>
            <p:cNvSpPr>
              <a:spLocks/>
            </p:cNvSpPr>
            <p:nvPr/>
          </p:nvSpPr>
          <p:spPr bwMode="auto">
            <a:xfrm>
              <a:off x="4786313" y="5154613"/>
              <a:ext cx="169863" cy="327025"/>
            </a:xfrm>
            <a:custGeom>
              <a:avLst/>
              <a:gdLst>
                <a:gd name="T0" fmla="*/ 0 w 215"/>
                <a:gd name="T1" fmla="*/ 0 h 413"/>
                <a:gd name="T2" fmla="*/ 2147483647 w 215"/>
                <a:gd name="T3" fmla="*/ 2147483647 h 413"/>
                <a:gd name="T4" fmla="*/ 2147483647 w 215"/>
                <a:gd name="T5" fmla="*/ 2147483647 h 413"/>
                <a:gd name="T6" fmla="*/ 2147483647 w 215"/>
                <a:gd name="T7" fmla="*/ 2147483647 h 413"/>
                <a:gd name="T8" fmla="*/ 0 w 215"/>
                <a:gd name="T9" fmla="*/ 0 h 413"/>
                <a:gd name="T10" fmla="*/ 0 w 215"/>
                <a:gd name="T11" fmla="*/ 0 h 413"/>
                <a:gd name="T12" fmla="*/ 0 60000 65536"/>
                <a:gd name="T13" fmla="*/ 0 60000 65536"/>
                <a:gd name="T14" fmla="*/ 0 60000 65536"/>
                <a:gd name="T15" fmla="*/ 0 60000 65536"/>
                <a:gd name="T16" fmla="*/ 0 60000 65536"/>
                <a:gd name="T17" fmla="*/ 0 60000 65536"/>
                <a:gd name="T18" fmla="*/ 0 w 215"/>
                <a:gd name="T19" fmla="*/ 0 h 413"/>
                <a:gd name="T20" fmla="*/ 215 w 215"/>
                <a:gd name="T21" fmla="*/ 413 h 413"/>
              </a:gdLst>
              <a:ahLst/>
              <a:cxnLst>
                <a:cxn ang="T12">
                  <a:pos x="T0" y="T1"/>
                </a:cxn>
                <a:cxn ang="T13">
                  <a:pos x="T2" y="T3"/>
                </a:cxn>
                <a:cxn ang="T14">
                  <a:pos x="T4" y="T5"/>
                </a:cxn>
                <a:cxn ang="T15">
                  <a:pos x="T6" y="T7"/>
                </a:cxn>
                <a:cxn ang="T16">
                  <a:pos x="T8" y="T9"/>
                </a:cxn>
                <a:cxn ang="T17">
                  <a:pos x="T10" y="T11"/>
                </a:cxn>
              </a:cxnLst>
              <a:rect l="T18" t="T19" r="T20" b="T21"/>
              <a:pathLst>
                <a:path w="215" h="413">
                  <a:moveTo>
                    <a:pt x="0" y="0"/>
                  </a:moveTo>
                  <a:lnTo>
                    <a:pt x="122" y="413"/>
                  </a:lnTo>
                  <a:lnTo>
                    <a:pt x="215" y="411"/>
                  </a:lnTo>
                  <a:lnTo>
                    <a:pt x="108" y="4"/>
                  </a:lnTo>
                  <a:lnTo>
                    <a:pt x="0" y="0"/>
                  </a:lnTo>
                  <a:close/>
                </a:path>
              </a:pathLst>
            </a:custGeom>
            <a:solidFill>
              <a:srgbClr val="967ABF"/>
            </a:solidFill>
            <a:ln w="9525">
              <a:noFill/>
              <a:round/>
              <a:headEnd/>
              <a:tailEnd/>
            </a:ln>
          </p:spPr>
          <p:txBody>
            <a:bodyPr/>
            <a:lstStyle/>
            <a:p>
              <a:endParaRPr lang="fr-FR"/>
            </a:p>
          </p:txBody>
        </p:sp>
        <p:sp>
          <p:nvSpPr>
            <p:cNvPr id="69651" name="Freeform 23"/>
            <p:cNvSpPr>
              <a:spLocks/>
            </p:cNvSpPr>
            <p:nvPr/>
          </p:nvSpPr>
          <p:spPr bwMode="auto">
            <a:xfrm>
              <a:off x="4889500" y="4672013"/>
              <a:ext cx="1098550" cy="153987"/>
            </a:xfrm>
            <a:custGeom>
              <a:avLst/>
              <a:gdLst>
                <a:gd name="T0" fmla="*/ 0 w 1384"/>
                <a:gd name="T1" fmla="*/ 2147483647 h 194"/>
                <a:gd name="T2" fmla="*/ 2147483647 w 1384"/>
                <a:gd name="T3" fmla="*/ 2147483647 h 194"/>
                <a:gd name="T4" fmla="*/ 2147483647 w 1384"/>
                <a:gd name="T5" fmla="*/ 2147483647 h 194"/>
                <a:gd name="T6" fmla="*/ 2147483647 w 1384"/>
                <a:gd name="T7" fmla="*/ 0 h 194"/>
                <a:gd name="T8" fmla="*/ 0 w 1384"/>
                <a:gd name="T9" fmla="*/ 2147483647 h 194"/>
                <a:gd name="T10" fmla="*/ 0 w 1384"/>
                <a:gd name="T11" fmla="*/ 2147483647 h 194"/>
                <a:gd name="T12" fmla="*/ 0 60000 65536"/>
                <a:gd name="T13" fmla="*/ 0 60000 65536"/>
                <a:gd name="T14" fmla="*/ 0 60000 65536"/>
                <a:gd name="T15" fmla="*/ 0 60000 65536"/>
                <a:gd name="T16" fmla="*/ 0 60000 65536"/>
                <a:gd name="T17" fmla="*/ 0 60000 65536"/>
                <a:gd name="T18" fmla="*/ 0 w 1384"/>
                <a:gd name="T19" fmla="*/ 0 h 194"/>
                <a:gd name="T20" fmla="*/ 1384 w 1384"/>
                <a:gd name="T21" fmla="*/ 194 h 194"/>
              </a:gdLst>
              <a:ahLst/>
              <a:cxnLst>
                <a:cxn ang="T12">
                  <a:pos x="T0" y="T1"/>
                </a:cxn>
                <a:cxn ang="T13">
                  <a:pos x="T2" y="T3"/>
                </a:cxn>
                <a:cxn ang="T14">
                  <a:pos x="T4" y="T5"/>
                </a:cxn>
                <a:cxn ang="T15">
                  <a:pos x="T6" y="T7"/>
                </a:cxn>
                <a:cxn ang="T16">
                  <a:pos x="T8" y="T9"/>
                </a:cxn>
                <a:cxn ang="T17">
                  <a:pos x="T10" y="T11"/>
                </a:cxn>
              </a:cxnLst>
              <a:rect l="T18" t="T19" r="T20" b="T21"/>
              <a:pathLst>
                <a:path w="1384" h="194">
                  <a:moveTo>
                    <a:pt x="0" y="36"/>
                  </a:moveTo>
                  <a:lnTo>
                    <a:pt x="14" y="194"/>
                  </a:lnTo>
                  <a:lnTo>
                    <a:pt x="1377" y="194"/>
                  </a:lnTo>
                  <a:lnTo>
                    <a:pt x="1384" y="0"/>
                  </a:lnTo>
                  <a:lnTo>
                    <a:pt x="0" y="36"/>
                  </a:lnTo>
                  <a:close/>
                </a:path>
              </a:pathLst>
            </a:custGeom>
            <a:solidFill>
              <a:srgbClr val="D4A3FF"/>
            </a:solidFill>
            <a:ln w="9525">
              <a:noFill/>
              <a:round/>
              <a:headEnd/>
              <a:tailEnd/>
            </a:ln>
          </p:spPr>
          <p:txBody>
            <a:bodyPr/>
            <a:lstStyle/>
            <a:p>
              <a:endParaRPr lang="fr-FR"/>
            </a:p>
          </p:txBody>
        </p:sp>
        <p:sp>
          <p:nvSpPr>
            <p:cNvPr id="69652" name="Freeform 24"/>
            <p:cNvSpPr>
              <a:spLocks/>
            </p:cNvSpPr>
            <p:nvPr/>
          </p:nvSpPr>
          <p:spPr bwMode="auto">
            <a:xfrm>
              <a:off x="2481263" y="4764088"/>
              <a:ext cx="1096963" cy="157162"/>
            </a:xfrm>
            <a:custGeom>
              <a:avLst/>
              <a:gdLst>
                <a:gd name="T0" fmla="*/ 0 w 1382"/>
                <a:gd name="T1" fmla="*/ 2147483647 h 198"/>
                <a:gd name="T2" fmla="*/ 2147483647 w 1382"/>
                <a:gd name="T3" fmla="*/ 0 h 198"/>
                <a:gd name="T4" fmla="*/ 2147483647 w 1382"/>
                <a:gd name="T5" fmla="*/ 2147483647 h 198"/>
                <a:gd name="T6" fmla="*/ 0 w 1382"/>
                <a:gd name="T7" fmla="*/ 2147483647 h 198"/>
                <a:gd name="T8" fmla="*/ 0 w 1382"/>
                <a:gd name="T9" fmla="*/ 2147483647 h 198"/>
                <a:gd name="T10" fmla="*/ 0 w 1382"/>
                <a:gd name="T11" fmla="*/ 2147483647 h 198"/>
                <a:gd name="T12" fmla="*/ 0 60000 65536"/>
                <a:gd name="T13" fmla="*/ 0 60000 65536"/>
                <a:gd name="T14" fmla="*/ 0 60000 65536"/>
                <a:gd name="T15" fmla="*/ 0 60000 65536"/>
                <a:gd name="T16" fmla="*/ 0 60000 65536"/>
                <a:gd name="T17" fmla="*/ 0 60000 65536"/>
                <a:gd name="T18" fmla="*/ 0 w 1382"/>
                <a:gd name="T19" fmla="*/ 0 h 198"/>
                <a:gd name="T20" fmla="*/ 1382 w 1382"/>
                <a:gd name="T21" fmla="*/ 198 h 198"/>
              </a:gdLst>
              <a:ahLst/>
              <a:cxnLst>
                <a:cxn ang="T12">
                  <a:pos x="T0" y="T1"/>
                </a:cxn>
                <a:cxn ang="T13">
                  <a:pos x="T2" y="T3"/>
                </a:cxn>
                <a:cxn ang="T14">
                  <a:pos x="T4" y="T5"/>
                </a:cxn>
                <a:cxn ang="T15">
                  <a:pos x="T6" y="T7"/>
                </a:cxn>
                <a:cxn ang="T16">
                  <a:pos x="T8" y="T9"/>
                </a:cxn>
                <a:cxn ang="T17">
                  <a:pos x="T10" y="T11"/>
                </a:cxn>
              </a:cxnLst>
              <a:rect l="T18" t="T19" r="T20" b="T21"/>
              <a:pathLst>
                <a:path w="1382" h="198">
                  <a:moveTo>
                    <a:pt x="0" y="8"/>
                  </a:moveTo>
                  <a:lnTo>
                    <a:pt x="1374" y="0"/>
                  </a:lnTo>
                  <a:lnTo>
                    <a:pt x="1382" y="186"/>
                  </a:lnTo>
                  <a:lnTo>
                    <a:pt x="0" y="198"/>
                  </a:lnTo>
                  <a:lnTo>
                    <a:pt x="0" y="8"/>
                  </a:lnTo>
                  <a:close/>
                </a:path>
              </a:pathLst>
            </a:custGeom>
            <a:solidFill>
              <a:srgbClr val="7D59B0"/>
            </a:solidFill>
            <a:ln w="9525">
              <a:noFill/>
              <a:round/>
              <a:headEnd/>
              <a:tailEnd/>
            </a:ln>
          </p:spPr>
          <p:txBody>
            <a:bodyPr/>
            <a:lstStyle/>
            <a:p>
              <a:endParaRPr lang="fr-FR"/>
            </a:p>
          </p:txBody>
        </p:sp>
        <p:sp>
          <p:nvSpPr>
            <p:cNvPr id="69653" name="Freeform 27"/>
            <p:cNvSpPr>
              <a:spLocks/>
            </p:cNvSpPr>
            <p:nvPr/>
          </p:nvSpPr>
          <p:spPr bwMode="auto">
            <a:xfrm>
              <a:off x="3582988" y="5168900"/>
              <a:ext cx="1304925" cy="644525"/>
            </a:xfrm>
            <a:custGeom>
              <a:avLst/>
              <a:gdLst>
                <a:gd name="T0" fmla="*/ 2147483647 w 1644"/>
                <a:gd name="T1" fmla="*/ 2147483647 h 812"/>
                <a:gd name="T2" fmla="*/ 2147483647 w 1644"/>
                <a:gd name="T3" fmla="*/ 2147483647 h 812"/>
                <a:gd name="T4" fmla="*/ 2147483647 w 1644"/>
                <a:gd name="T5" fmla="*/ 2147483647 h 812"/>
                <a:gd name="T6" fmla="*/ 2147483647 w 1644"/>
                <a:gd name="T7" fmla="*/ 2147483647 h 812"/>
                <a:gd name="T8" fmla="*/ 2147483647 w 1644"/>
                <a:gd name="T9" fmla="*/ 2147483647 h 812"/>
                <a:gd name="T10" fmla="*/ 2147483647 w 1644"/>
                <a:gd name="T11" fmla="*/ 2147483647 h 812"/>
                <a:gd name="T12" fmla="*/ 2147483647 w 1644"/>
                <a:gd name="T13" fmla="*/ 2147483647 h 812"/>
                <a:gd name="T14" fmla="*/ 2147483647 w 1644"/>
                <a:gd name="T15" fmla="*/ 2147483647 h 812"/>
                <a:gd name="T16" fmla="*/ 2147483647 w 1644"/>
                <a:gd name="T17" fmla="*/ 2147483647 h 812"/>
                <a:gd name="T18" fmla="*/ 2147483647 w 1644"/>
                <a:gd name="T19" fmla="*/ 2147483647 h 812"/>
                <a:gd name="T20" fmla="*/ 2147483647 w 1644"/>
                <a:gd name="T21" fmla="*/ 2147483647 h 812"/>
                <a:gd name="T22" fmla="*/ 2147483647 w 1644"/>
                <a:gd name="T23" fmla="*/ 2147483647 h 812"/>
                <a:gd name="T24" fmla="*/ 2147483647 w 1644"/>
                <a:gd name="T25" fmla="*/ 2147483647 h 812"/>
                <a:gd name="T26" fmla="*/ 2147483647 w 1644"/>
                <a:gd name="T27" fmla="*/ 2147483647 h 812"/>
                <a:gd name="T28" fmla="*/ 2147483647 w 1644"/>
                <a:gd name="T29" fmla="*/ 2147483647 h 812"/>
                <a:gd name="T30" fmla="*/ 2147483647 w 1644"/>
                <a:gd name="T31" fmla="*/ 2147483647 h 812"/>
                <a:gd name="T32" fmla="*/ 2147483647 w 1644"/>
                <a:gd name="T33" fmla="*/ 2147483647 h 812"/>
                <a:gd name="T34" fmla="*/ 2147483647 w 1644"/>
                <a:gd name="T35" fmla="*/ 2147483647 h 812"/>
                <a:gd name="T36" fmla="*/ 2147483647 w 1644"/>
                <a:gd name="T37" fmla="*/ 2147483647 h 812"/>
                <a:gd name="T38" fmla="*/ 2147483647 w 1644"/>
                <a:gd name="T39" fmla="*/ 2147483647 h 812"/>
                <a:gd name="T40" fmla="*/ 2147483647 w 1644"/>
                <a:gd name="T41" fmla="*/ 2147483647 h 812"/>
                <a:gd name="T42" fmla="*/ 2147483647 w 1644"/>
                <a:gd name="T43" fmla="*/ 2147483647 h 812"/>
                <a:gd name="T44" fmla="*/ 2147483647 w 1644"/>
                <a:gd name="T45" fmla="*/ 0 h 812"/>
                <a:gd name="T46" fmla="*/ 2147483647 w 1644"/>
                <a:gd name="T47" fmla="*/ 0 h 812"/>
                <a:gd name="T48" fmla="*/ 2147483647 w 1644"/>
                <a:gd name="T49" fmla="*/ 0 h 812"/>
                <a:gd name="T50" fmla="*/ 2147483647 w 1644"/>
                <a:gd name="T51" fmla="*/ 0 h 812"/>
                <a:gd name="T52" fmla="*/ 2147483647 w 1644"/>
                <a:gd name="T53" fmla="*/ 0 h 812"/>
                <a:gd name="T54" fmla="*/ 2147483647 w 1644"/>
                <a:gd name="T55" fmla="*/ 0 h 812"/>
                <a:gd name="T56" fmla="*/ 2147483647 w 1644"/>
                <a:gd name="T57" fmla="*/ 0 h 812"/>
                <a:gd name="T58" fmla="*/ 2147483647 w 1644"/>
                <a:gd name="T59" fmla="*/ 0 h 812"/>
                <a:gd name="T60" fmla="*/ 2147483647 w 1644"/>
                <a:gd name="T61" fmla="*/ 2147483647 h 812"/>
                <a:gd name="T62" fmla="*/ 2147483647 w 1644"/>
                <a:gd name="T63" fmla="*/ 2147483647 h 812"/>
                <a:gd name="T64" fmla="*/ 2147483647 w 1644"/>
                <a:gd name="T65" fmla="*/ 2147483647 h 812"/>
                <a:gd name="T66" fmla="*/ 2147483647 w 1644"/>
                <a:gd name="T67" fmla="*/ 2147483647 h 812"/>
                <a:gd name="T68" fmla="*/ 2147483647 w 1644"/>
                <a:gd name="T69" fmla="*/ 2147483647 h 812"/>
                <a:gd name="T70" fmla="*/ 2147483647 w 1644"/>
                <a:gd name="T71" fmla="*/ 2147483647 h 812"/>
                <a:gd name="T72" fmla="*/ 2147483647 w 1644"/>
                <a:gd name="T73" fmla="*/ 2147483647 h 812"/>
                <a:gd name="T74" fmla="*/ 2147483647 w 1644"/>
                <a:gd name="T75" fmla="*/ 2147483647 h 812"/>
                <a:gd name="T76" fmla="*/ 2147483647 w 1644"/>
                <a:gd name="T77" fmla="*/ 2147483647 h 812"/>
                <a:gd name="T78" fmla="*/ 2147483647 w 1644"/>
                <a:gd name="T79" fmla="*/ 2147483647 h 812"/>
                <a:gd name="T80" fmla="*/ 2147483647 w 1644"/>
                <a:gd name="T81" fmla="*/ 2147483647 h 812"/>
                <a:gd name="T82" fmla="*/ 2147483647 w 1644"/>
                <a:gd name="T83" fmla="*/ 2147483647 h 812"/>
                <a:gd name="T84" fmla="*/ 2147483647 w 1644"/>
                <a:gd name="T85" fmla="*/ 2147483647 h 812"/>
                <a:gd name="T86" fmla="*/ 2147483647 w 1644"/>
                <a:gd name="T87" fmla="*/ 2147483647 h 812"/>
                <a:gd name="T88" fmla="*/ 2147483647 w 1644"/>
                <a:gd name="T89" fmla="*/ 2147483647 h 812"/>
                <a:gd name="T90" fmla="*/ 2147483647 w 1644"/>
                <a:gd name="T91" fmla="*/ 2147483647 h 812"/>
                <a:gd name="T92" fmla="*/ 2147483647 w 1644"/>
                <a:gd name="T93" fmla="*/ 2147483647 h 812"/>
                <a:gd name="T94" fmla="*/ 2147483647 w 1644"/>
                <a:gd name="T95" fmla="*/ 2147483647 h 812"/>
                <a:gd name="T96" fmla="*/ 2147483647 w 1644"/>
                <a:gd name="T97" fmla="*/ 2147483647 h 812"/>
                <a:gd name="T98" fmla="*/ 2147483647 w 1644"/>
                <a:gd name="T99" fmla="*/ 2147483647 h 812"/>
                <a:gd name="T100" fmla="*/ 2147483647 w 1644"/>
                <a:gd name="T101" fmla="*/ 2147483647 h 812"/>
                <a:gd name="T102" fmla="*/ 2147483647 w 1644"/>
                <a:gd name="T103" fmla="*/ 2147483647 h 812"/>
                <a:gd name="T104" fmla="*/ 0 w 1644"/>
                <a:gd name="T105" fmla="*/ 2147483647 h 8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644"/>
                <a:gd name="T160" fmla="*/ 0 h 812"/>
                <a:gd name="T161" fmla="*/ 1644 w 1644"/>
                <a:gd name="T162" fmla="*/ 812 h 8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644" h="812">
                  <a:moveTo>
                    <a:pt x="0" y="753"/>
                  </a:moveTo>
                  <a:lnTo>
                    <a:pt x="266" y="141"/>
                  </a:lnTo>
                  <a:lnTo>
                    <a:pt x="270" y="139"/>
                  </a:lnTo>
                  <a:lnTo>
                    <a:pt x="279" y="135"/>
                  </a:lnTo>
                  <a:lnTo>
                    <a:pt x="285" y="130"/>
                  </a:lnTo>
                  <a:lnTo>
                    <a:pt x="296" y="128"/>
                  </a:lnTo>
                  <a:lnTo>
                    <a:pt x="306" y="122"/>
                  </a:lnTo>
                  <a:lnTo>
                    <a:pt x="319" y="118"/>
                  </a:lnTo>
                  <a:lnTo>
                    <a:pt x="331" y="113"/>
                  </a:lnTo>
                  <a:lnTo>
                    <a:pt x="348" y="107"/>
                  </a:lnTo>
                  <a:lnTo>
                    <a:pt x="363" y="101"/>
                  </a:lnTo>
                  <a:lnTo>
                    <a:pt x="380" y="96"/>
                  </a:lnTo>
                  <a:lnTo>
                    <a:pt x="395" y="88"/>
                  </a:lnTo>
                  <a:lnTo>
                    <a:pt x="414" y="84"/>
                  </a:lnTo>
                  <a:lnTo>
                    <a:pt x="424" y="78"/>
                  </a:lnTo>
                  <a:lnTo>
                    <a:pt x="433" y="75"/>
                  </a:lnTo>
                  <a:lnTo>
                    <a:pt x="443" y="73"/>
                  </a:lnTo>
                  <a:lnTo>
                    <a:pt x="454" y="71"/>
                  </a:lnTo>
                  <a:lnTo>
                    <a:pt x="464" y="65"/>
                  </a:lnTo>
                  <a:lnTo>
                    <a:pt x="473" y="61"/>
                  </a:lnTo>
                  <a:lnTo>
                    <a:pt x="485" y="59"/>
                  </a:lnTo>
                  <a:lnTo>
                    <a:pt x="496" y="56"/>
                  </a:lnTo>
                  <a:lnTo>
                    <a:pt x="506" y="52"/>
                  </a:lnTo>
                  <a:lnTo>
                    <a:pt x="515" y="50"/>
                  </a:lnTo>
                  <a:lnTo>
                    <a:pt x="526" y="44"/>
                  </a:lnTo>
                  <a:lnTo>
                    <a:pt x="538" y="42"/>
                  </a:lnTo>
                  <a:lnTo>
                    <a:pt x="547" y="38"/>
                  </a:lnTo>
                  <a:lnTo>
                    <a:pt x="559" y="37"/>
                  </a:lnTo>
                  <a:lnTo>
                    <a:pt x="570" y="33"/>
                  </a:lnTo>
                  <a:lnTo>
                    <a:pt x="582" y="31"/>
                  </a:lnTo>
                  <a:lnTo>
                    <a:pt x="591" y="29"/>
                  </a:lnTo>
                  <a:lnTo>
                    <a:pt x="604" y="27"/>
                  </a:lnTo>
                  <a:lnTo>
                    <a:pt x="614" y="23"/>
                  </a:lnTo>
                  <a:lnTo>
                    <a:pt x="627" y="21"/>
                  </a:lnTo>
                  <a:lnTo>
                    <a:pt x="637" y="18"/>
                  </a:lnTo>
                  <a:lnTo>
                    <a:pt x="648" y="18"/>
                  </a:lnTo>
                  <a:lnTo>
                    <a:pt x="660" y="14"/>
                  </a:lnTo>
                  <a:lnTo>
                    <a:pt x="671" y="12"/>
                  </a:lnTo>
                  <a:lnTo>
                    <a:pt x="680" y="8"/>
                  </a:lnTo>
                  <a:lnTo>
                    <a:pt x="694" y="6"/>
                  </a:lnTo>
                  <a:lnTo>
                    <a:pt x="703" y="6"/>
                  </a:lnTo>
                  <a:lnTo>
                    <a:pt x="717" y="6"/>
                  </a:lnTo>
                  <a:lnTo>
                    <a:pt x="726" y="4"/>
                  </a:lnTo>
                  <a:lnTo>
                    <a:pt x="737" y="2"/>
                  </a:lnTo>
                  <a:lnTo>
                    <a:pt x="747" y="0"/>
                  </a:lnTo>
                  <a:lnTo>
                    <a:pt x="758" y="0"/>
                  </a:lnTo>
                  <a:lnTo>
                    <a:pt x="768" y="0"/>
                  </a:lnTo>
                  <a:lnTo>
                    <a:pt x="779" y="0"/>
                  </a:lnTo>
                  <a:lnTo>
                    <a:pt x="789" y="0"/>
                  </a:lnTo>
                  <a:lnTo>
                    <a:pt x="800" y="0"/>
                  </a:lnTo>
                  <a:lnTo>
                    <a:pt x="808" y="0"/>
                  </a:lnTo>
                  <a:lnTo>
                    <a:pt x="817" y="0"/>
                  </a:lnTo>
                  <a:lnTo>
                    <a:pt x="829" y="0"/>
                  </a:lnTo>
                  <a:lnTo>
                    <a:pt x="838" y="0"/>
                  </a:lnTo>
                  <a:lnTo>
                    <a:pt x="848" y="0"/>
                  </a:lnTo>
                  <a:lnTo>
                    <a:pt x="857" y="0"/>
                  </a:lnTo>
                  <a:lnTo>
                    <a:pt x="867" y="0"/>
                  </a:lnTo>
                  <a:lnTo>
                    <a:pt x="876" y="0"/>
                  </a:lnTo>
                  <a:lnTo>
                    <a:pt x="884" y="0"/>
                  </a:lnTo>
                  <a:lnTo>
                    <a:pt x="895" y="0"/>
                  </a:lnTo>
                  <a:lnTo>
                    <a:pt x="903" y="0"/>
                  </a:lnTo>
                  <a:lnTo>
                    <a:pt x="912" y="2"/>
                  </a:lnTo>
                  <a:lnTo>
                    <a:pt x="920" y="2"/>
                  </a:lnTo>
                  <a:lnTo>
                    <a:pt x="929" y="2"/>
                  </a:lnTo>
                  <a:lnTo>
                    <a:pt x="939" y="2"/>
                  </a:lnTo>
                  <a:lnTo>
                    <a:pt x="948" y="4"/>
                  </a:lnTo>
                  <a:lnTo>
                    <a:pt x="964" y="4"/>
                  </a:lnTo>
                  <a:lnTo>
                    <a:pt x="981" y="6"/>
                  </a:lnTo>
                  <a:lnTo>
                    <a:pt x="996" y="6"/>
                  </a:lnTo>
                  <a:lnTo>
                    <a:pt x="1015" y="8"/>
                  </a:lnTo>
                  <a:lnTo>
                    <a:pt x="1030" y="10"/>
                  </a:lnTo>
                  <a:lnTo>
                    <a:pt x="1047" y="14"/>
                  </a:lnTo>
                  <a:lnTo>
                    <a:pt x="1063" y="16"/>
                  </a:lnTo>
                  <a:lnTo>
                    <a:pt x="1078" y="18"/>
                  </a:lnTo>
                  <a:lnTo>
                    <a:pt x="1091" y="19"/>
                  </a:lnTo>
                  <a:lnTo>
                    <a:pt x="1106" y="23"/>
                  </a:lnTo>
                  <a:lnTo>
                    <a:pt x="1118" y="25"/>
                  </a:lnTo>
                  <a:lnTo>
                    <a:pt x="1131" y="29"/>
                  </a:lnTo>
                  <a:lnTo>
                    <a:pt x="1142" y="29"/>
                  </a:lnTo>
                  <a:lnTo>
                    <a:pt x="1156" y="33"/>
                  </a:lnTo>
                  <a:lnTo>
                    <a:pt x="1169" y="35"/>
                  </a:lnTo>
                  <a:lnTo>
                    <a:pt x="1182" y="40"/>
                  </a:lnTo>
                  <a:lnTo>
                    <a:pt x="1192" y="40"/>
                  </a:lnTo>
                  <a:lnTo>
                    <a:pt x="1201" y="44"/>
                  </a:lnTo>
                  <a:lnTo>
                    <a:pt x="1211" y="48"/>
                  </a:lnTo>
                  <a:lnTo>
                    <a:pt x="1222" y="52"/>
                  </a:lnTo>
                  <a:lnTo>
                    <a:pt x="1230" y="54"/>
                  </a:lnTo>
                  <a:lnTo>
                    <a:pt x="1239" y="58"/>
                  </a:lnTo>
                  <a:lnTo>
                    <a:pt x="1249" y="61"/>
                  </a:lnTo>
                  <a:lnTo>
                    <a:pt x="1258" y="65"/>
                  </a:lnTo>
                  <a:lnTo>
                    <a:pt x="1274" y="73"/>
                  </a:lnTo>
                  <a:lnTo>
                    <a:pt x="1289" y="80"/>
                  </a:lnTo>
                  <a:lnTo>
                    <a:pt x="1306" y="90"/>
                  </a:lnTo>
                  <a:lnTo>
                    <a:pt x="1323" y="99"/>
                  </a:lnTo>
                  <a:lnTo>
                    <a:pt x="1338" y="109"/>
                  </a:lnTo>
                  <a:lnTo>
                    <a:pt x="1353" y="118"/>
                  </a:lnTo>
                  <a:lnTo>
                    <a:pt x="1371" y="130"/>
                  </a:lnTo>
                  <a:lnTo>
                    <a:pt x="1386" y="139"/>
                  </a:lnTo>
                  <a:lnTo>
                    <a:pt x="1397" y="147"/>
                  </a:lnTo>
                  <a:lnTo>
                    <a:pt x="1410" y="156"/>
                  </a:lnTo>
                  <a:lnTo>
                    <a:pt x="1420" y="164"/>
                  </a:lnTo>
                  <a:lnTo>
                    <a:pt x="1431" y="172"/>
                  </a:lnTo>
                  <a:lnTo>
                    <a:pt x="1445" y="179"/>
                  </a:lnTo>
                  <a:lnTo>
                    <a:pt x="1450" y="185"/>
                  </a:lnTo>
                  <a:lnTo>
                    <a:pt x="1644" y="812"/>
                  </a:lnTo>
                  <a:lnTo>
                    <a:pt x="0" y="753"/>
                  </a:lnTo>
                  <a:close/>
                </a:path>
              </a:pathLst>
            </a:custGeom>
            <a:solidFill>
              <a:srgbClr val="D1BDED"/>
            </a:solidFill>
            <a:ln w="9525">
              <a:noFill/>
              <a:round/>
              <a:headEnd/>
              <a:tailEnd/>
            </a:ln>
          </p:spPr>
          <p:txBody>
            <a:bodyPr/>
            <a:lstStyle/>
            <a:p>
              <a:endParaRPr lang="fr-FR"/>
            </a:p>
          </p:txBody>
        </p:sp>
        <p:sp>
          <p:nvSpPr>
            <p:cNvPr id="69654" name="Freeform 28"/>
            <p:cNvSpPr>
              <a:spLocks/>
            </p:cNvSpPr>
            <p:nvPr/>
          </p:nvSpPr>
          <p:spPr bwMode="auto">
            <a:xfrm>
              <a:off x="3868738" y="5432425"/>
              <a:ext cx="798513" cy="365125"/>
            </a:xfrm>
            <a:custGeom>
              <a:avLst/>
              <a:gdLst>
                <a:gd name="T0" fmla="*/ 2147483647 w 1008"/>
                <a:gd name="T1" fmla="*/ 2147483647 h 460"/>
                <a:gd name="T2" fmla="*/ 2147483647 w 1008"/>
                <a:gd name="T3" fmla="*/ 2147483647 h 460"/>
                <a:gd name="T4" fmla="*/ 2147483647 w 1008"/>
                <a:gd name="T5" fmla="*/ 2147483647 h 460"/>
                <a:gd name="T6" fmla="*/ 2147483647 w 1008"/>
                <a:gd name="T7" fmla="*/ 2147483647 h 460"/>
                <a:gd name="T8" fmla="*/ 2147483647 w 1008"/>
                <a:gd name="T9" fmla="*/ 2147483647 h 460"/>
                <a:gd name="T10" fmla="*/ 2147483647 w 1008"/>
                <a:gd name="T11" fmla="*/ 2147483647 h 460"/>
                <a:gd name="T12" fmla="*/ 2147483647 w 1008"/>
                <a:gd name="T13" fmla="*/ 2147483647 h 460"/>
                <a:gd name="T14" fmla="*/ 2147483647 w 1008"/>
                <a:gd name="T15" fmla="*/ 2147483647 h 460"/>
                <a:gd name="T16" fmla="*/ 2147483647 w 1008"/>
                <a:gd name="T17" fmla="*/ 2147483647 h 460"/>
                <a:gd name="T18" fmla="*/ 2147483647 w 1008"/>
                <a:gd name="T19" fmla="*/ 2147483647 h 460"/>
                <a:gd name="T20" fmla="*/ 2147483647 w 1008"/>
                <a:gd name="T21" fmla="*/ 2147483647 h 460"/>
                <a:gd name="T22" fmla="*/ 2147483647 w 1008"/>
                <a:gd name="T23" fmla="*/ 0 h 460"/>
                <a:gd name="T24" fmla="*/ 2147483647 w 1008"/>
                <a:gd name="T25" fmla="*/ 0 h 460"/>
                <a:gd name="T26" fmla="*/ 2147483647 w 1008"/>
                <a:gd name="T27" fmla="*/ 2147483647 h 460"/>
                <a:gd name="T28" fmla="*/ 2147483647 w 1008"/>
                <a:gd name="T29" fmla="*/ 2147483647 h 460"/>
                <a:gd name="T30" fmla="*/ 2147483647 w 1008"/>
                <a:gd name="T31" fmla="*/ 2147483647 h 460"/>
                <a:gd name="T32" fmla="*/ 2147483647 w 1008"/>
                <a:gd name="T33" fmla="*/ 2147483647 h 460"/>
                <a:gd name="T34" fmla="*/ 2147483647 w 1008"/>
                <a:gd name="T35" fmla="*/ 2147483647 h 460"/>
                <a:gd name="T36" fmla="*/ 2147483647 w 1008"/>
                <a:gd name="T37" fmla="*/ 2147483647 h 460"/>
                <a:gd name="T38" fmla="*/ 2147483647 w 1008"/>
                <a:gd name="T39" fmla="*/ 2147483647 h 460"/>
                <a:gd name="T40" fmla="*/ 2147483647 w 1008"/>
                <a:gd name="T41" fmla="*/ 2147483647 h 460"/>
                <a:gd name="T42" fmla="*/ 2147483647 w 1008"/>
                <a:gd name="T43" fmla="*/ 2147483647 h 460"/>
                <a:gd name="T44" fmla="*/ 2147483647 w 1008"/>
                <a:gd name="T45" fmla="*/ 2147483647 h 460"/>
                <a:gd name="T46" fmla="*/ 2147483647 w 1008"/>
                <a:gd name="T47" fmla="*/ 2147483647 h 460"/>
                <a:gd name="T48" fmla="*/ 2147483647 w 1008"/>
                <a:gd name="T49" fmla="*/ 2147483647 h 460"/>
                <a:gd name="T50" fmla="*/ 2147483647 w 1008"/>
                <a:gd name="T51" fmla="*/ 2147483647 h 460"/>
                <a:gd name="T52" fmla="*/ 2147483647 w 1008"/>
                <a:gd name="T53" fmla="*/ 2147483647 h 460"/>
                <a:gd name="T54" fmla="*/ 2147483647 w 1008"/>
                <a:gd name="T55" fmla="*/ 2147483647 h 460"/>
                <a:gd name="T56" fmla="*/ 2147483647 w 1008"/>
                <a:gd name="T57" fmla="*/ 2147483647 h 460"/>
                <a:gd name="T58" fmla="*/ 2147483647 w 1008"/>
                <a:gd name="T59" fmla="*/ 2147483647 h 460"/>
                <a:gd name="T60" fmla="*/ 2147483647 w 1008"/>
                <a:gd name="T61" fmla="*/ 2147483647 h 460"/>
                <a:gd name="T62" fmla="*/ 2147483647 w 1008"/>
                <a:gd name="T63" fmla="*/ 2147483647 h 460"/>
                <a:gd name="T64" fmla="*/ 2147483647 w 1008"/>
                <a:gd name="T65" fmla="*/ 2147483647 h 460"/>
                <a:gd name="T66" fmla="*/ 2147483647 w 1008"/>
                <a:gd name="T67" fmla="*/ 2147483647 h 460"/>
                <a:gd name="T68" fmla="*/ 2147483647 w 1008"/>
                <a:gd name="T69" fmla="*/ 2147483647 h 460"/>
                <a:gd name="T70" fmla="*/ 2147483647 w 1008"/>
                <a:gd name="T71" fmla="*/ 2147483647 h 460"/>
                <a:gd name="T72" fmla="*/ 2147483647 w 1008"/>
                <a:gd name="T73" fmla="*/ 2147483647 h 460"/>
                <a:gd name="T74" fmla="*/ 2147483647 w 1008"/>
                <a:gd name="T75" fmla="*/ 2147483647 h 460"/>
                <a:gd name="T76" fmla="*/ 2147483647 w 1008"/>
                <a:gd name="T77" fmla="*/ 2147483647 h 460"/>
                <a:gd name="T78" fmla="*/ 2147483647 w 1008"/>
                <a:gd name="T79" fmla="*/ 2147483647 h 460"/>
                <a:gd name="T80" fmla="*/ 2147483647 w 1008"/>
                <a:gd name="T81" fmla="*/ 2147483647 h 460"/>
                <a:gd name="T82" fmla="*/ 2147483647 w 1008"/>
                <a:gd name="T83" fmla="*/ 2147483647 h 460"/>
                <a:gd name="T84" fmla="*/ 2147483647 w 1008"/>
                <a:gd name="T85" fmla="*/ 2147483647 h 460"/>
                <a:gd name="T86" fmla="*/ 2147483647 w 1008"/>
                <a:gd name="T87" fmla="*/ 2147483647 h 460"/>
                <a:gd name="T88" fmla="*/ 2147483647 w 1008"/>
                <a:gd name="T89" fmla="*/ 2147483647 h 460"/>
                <a:gd name="T90" fmla="*/ 2147483647 w 1008"/>
                <a:gd name="T91" fmla="*/ 2147483647 h 460"/>
                <a:gd name="T92" fmla="*/ 2147483647 w 1008"/>
                <a:gd name="T93" fmla="*/ 2147483647 h 460"/>
                <a:gd name="T94" fmla="*/ 2147483647 w 1008"/>
                <a:gd name="T95" fmla="*/ 2147483647 h 460"/>
                <a:gd name="T96" fmla="*/ 2147483647 w 1008"/>
                <a:gd name="T97" fmla="*/ 2147483647 h 460"/>
                <a:gd name="T98" fmla="*/ 2147483647 w 1008"/>
                <a:gd name="T99" fmla="*/ 2147483647 h 460"/>
                <a:gd name="T100" fmla="*/ 2147483647 w 1008"/>
                <a:gd name="T101" fmla="*/ 2147483647 h 460"/>
                <a:gd name="T102" fmla="*/ 2147483647 w 1008"/>
                <a:gd name="T103" fmla="*/ 2147483647 h 460"/>
                <a:gd name="T104" fmla="*/ 2147483647 w 1008"/>
                <a:gd name="T105" fmla="*/ 2147483647 h 460"/>
                <a:gd name="T106" fmla="*/ 2147483647 w 1008"/>
                <a:gd name="T107" fmla="*/ 2147483647 h 460"/>
                <a:gd name="T108" fmla="*/ 2147483647 w 1008"/>
                <a:gd name="T109" fmla="*/ 2147483647 h 460"/>
                <a:gd name="T110" fmla="*/ 2147483647 w 1008"/>
                <a:gd name="T111" fmla="*/ 2147483647 h 460"/>
                <a:gd name="T112" fmla="*/ 2147483647 w 1008"/>
                <a:gd name="T113" fmla="*/ 2147483647 h 460"/>
                <a:gd name="T114" fmla="*/ 2147483647 w 1008"/>
                <a:gd name="T115" fmla="*/ 2147483647 h 460"/>
                <a:gd name="T116" fmla="*/ 2147483647 w 1008"/>
                <a:gd name="T117" fmla="*/ 2147483647 h 460"/>
                <a:gd name="T118" fmla="*/ 2147483647 w 1008"/>
                <a:gd name="T119" fmla="*/ 2147483647 h 460"/>
                <a:gd name="T120" fmla="*/ 0 w 1008"/>
                <a:gd name="T121" fmla="*/ 2147483647 h 4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008"/>
                <a:gd name="T184" fmla="*/ 0 h 460"/>
                <a:gd name="T185" fmla="*/ 1008 w 1008"/>
                <a:gd name="T186" fmla="*/ 460 h 46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008" h="460">
                  <a:moveTo>
                    <a:pt x="0" y="401"/>
                  </a:moveTo>
                  <a:lnTo>
                    <a:pt x="13" y="365"/>
                  </a:lnTo>
                  <a:lnTo>
                    <a:pt x="29" y="331"/>
                  </a:lnTo>
                  <a:lnTo>
                    <a:pt x="46" y="301"/>
                  </a:lnTo>
                  <a:lnTo>
                    <a:pt x="63" y="270"/>
                  </a:lnTo>
                  <a:lnTo>
                    <a:pt x="80" y="242"/>
                  </a:lnTo>
                  <a:lnTo>
                    <a:pt x="97" y="215"/>
                  </a:lnTo>
                  <a:lnTo>
                    <a:pt x="116" y="190"/>
                  </a:lnTo>
                  <a:lnTo>
                    <a:pt x="137" y="169"/>
                  </a:lnTo>
                  <a:lnTo>
                    <a:pt x="154" y="147"/>
                  </a:lnTo>
                  <a:lnTo>
                    <a:pt x="173" y="128"/>
                  </a:lnTo>
                  <a:lnTo>
                    <a:pt x="192" y="109"/>
                  </a:lnTo>
                  <a:lnTo>
                    <a:pt x="213" y="93"/>
                  </a:lnTo>
                  <a:lnTo>
                    <a:pt x="232" y="76"/>
                  </a:lnTo>
                  <a:lnTo>
                    <a:pt x="253" y="65"/>
                  </a:lnTo>
                  <a:lnTo>
                    <a:pt x="274" y="53"/>
                  </a:lnTo>
                  <a:lnTo>
                    <a:pt x="295" y="44"/>
                  </a:lnTo>
                  <a:lnTo>
                    <a:pt x="314" y="33"/>
                  </a:lnTo>
                  <a:lnTo>
                    <a:pt x="337" y="23"/>
                  </a:lnTo>
                  <a:lnTo>
                    <a:pt x="358" y="17"/>
                  </a:lnTo>
                  <a:lnTo>
                    <a:pt x="378" y="12"/>
                  </a:lnTo>
                  <a:lnTo>
                    <a:pt x="399" y="6"/>
                  </a:lnTo>
                  <a:lnTo>
                    <a:pt x="420" y="2"/>
                  </a:lnTo>
                  <a:lnTo>
                    <a:pt x="441" y="0"/>
                  </a:lnTo>
                  <a:lnTo>
                    <a:pt x="464" y="0"/>
                  </a:lnTo>
                  <a:lnTo>
                    <a:pt x="483" y="0"/>
                  </a:lnTo>
                  <a:lnTo>
                    <a:pt x="506" y="0"/>
                  </a:lnTo>
                  <a:lnTo>
                    <a:pt x="525" y="2"/>
                  </a:lnTo>
                  <a:lnTo>
                    <a:pt x="548" y="8"/>
                  </a:lnTo>
                  <a:lnTo>
                    <a:pt x="569" y="10"/>
                  </a:lnTo>
                  <a:lnTo>
                    <a:pt x="589" y="15"/>
                  </a:lnTo>
                  <a:lnTo>
                    <a:pt x="610" y="19"/>
                  </a:lnTo>
                  <a:lnTo>
                    <a:pt x="631" y="29"/>
                  </a:lnTo>
                  <a:lnTo>
                    <a:pt x="648" y="33"/>
                  </a:lnTo>
                  <a:lnTo>
                    <a:pt x="669" y="42"/>
                  </a:lnTo>
                  <a:lnTo>
                    <a:pt x="688" y="52"/>
                  </a:lnTo>
                  <a:lnTo>
                    <a:pt x="707" y="61"/>
                  </a:lnTo>
                  <a:lnTo>
                    <a:pt x="724" y="69"/>
                  </a:lnTo>
                  <a:lnTo>
                    <a:pt x="745" y="78"/>
                  </a:lnTo>
                  <a:lnTo>
                    <a:pt x="763" y="90"/>
                  </a:lnTo>
                  <a:lnTo>
                    <a:pt x="782" y="103"/>
                  </a:lnTo>
                  <a:lnTo>
                    <a:pt x="797" y="114"/>
                  </a:lnTo>
                  <a:lnTo>
                    <a:pt x="814" y="128"/>
                  </a:lnTo>
                  <a:lnTo>
                    <a:pt x="829" y="141"/>
                  </a:lnTo>
                  <a:lnTo>
                    <a:pt x="846" y="156"/>
                  </a:lnTo>
                  <a:lnTo>
                    <a:pt x="858" y="167"/>
                  </a:lnTo>
                  <a:lnTo>
                    <a:pt x="873" y="183"/>
                  </a:lnTo>
                  <a:lnTo>
                    <a:pt x="888" y="198"/>
                  </a:lnTo>
                  <a:lnTo>
                    <a:pt x="903" y="211"/>
                  </a:lnTo>
                  <a:lnTo>
                    <a:pt x="915" y="226"/>
                  </a:lnTo>
                  <a:lnTo>
                    <a:pt x="924" y="242"/>
                  </a:lnTo>
                  <a:lnTo>
                    <a:pt x="936" y="255"/>
                  </a:lnTo>
                  <a:lnTo>
                    <a:pt x="947" y="270"/>
                  </a:lnTo>
                  <a:lnTo>
                    <a:pt x="956" y="285"/>
                  </a:lnTo>
                  <a:lnTo>
                    <a:pt x="966" y="301"/>
                  </a:lnTo>
                  <a:lnTo>
                    <a:pt x="974" y="316"/>
                  </a:lnTo>
                  <a:lnTo>
                    <a:pt x="981" y="333"/>
                  </a:lnTo>
                  <a:lnTo>
                    <a:pt x="987" y="346"/>
                  </a:lnTo>
                  <a:lnTo>
                    <a:pt x="993" y="361"/>
                  </a:lnTo>
                  <a:lnTo>
                    <a:pt x="996" y="377"/>
                  </a:lnTo>
                  <a:lnTo>
                    <a:pt x="1002" y="390"/>
                  </a:lnTo>
                  <a:lnTo>
                    <a:pt x="1004" y="405"/>
                  </a:lnTo>
                  <a:lnTo>
                    <a:pt x="1006" y="420"/>
                  </a:lnTo>
                  <a:lnTo>
                    <a:pt x="1006" y="436"/>
                  </a:lnTo>
                  <a:lnTo>
                    <a:pt x="1008" y="449"/>
                  </a:lnTo>
                  <a:lnTo>
                    <a:pt x="1004" y="451"/>
                  </a:lnTo>
                  <a:lnTo>
                    <a:pt x="996" y="453"/>
                  </a:lnTo>
                  <a:lnTo>
                    <a:pt x="983" y="455"/>
                  </a:lnTo>
                  <a:lnTo>
                    <a:pt x="970" y="456"/>
                  </a:lnTo>
                  <a:lnTo>
                    <a:pt x="958" y="456"/>
                  </a:lnTo>
                  <a:lnTo>
                    <a:pt x="947" y="456"/>
                  </a:lnTo>
                  <a:lnTo>
                    <a:pt x="937" y="456"/>
                  </a:lnTo>
                  <a:lnTo>
                    <a:pt x="924" y="456"/>
                  </a:lnTo>
                  <a:lnTo>
                    <a:pt x="911" y="456"/>
                  </a:lnTo>
                  <a:lnTo>
                    <a:pt x="897" y="458"/>
                  </a:lnTo>
                  <a:lnTo>
                    <a:pt x="882" y="458"/>
                  </a:lnTo>
                  <a:lnTo>
                    <a:pt x="871" y="460"/>
                  </a:lnTo>
                  <a:lnTo>
                    <a:pt x="852" y="458"/>
                  </a:lnTo>
                  <a:lnTo>
                    <a:pt x="837" y="458"/>
                  </a:lnTo>
                  <a:lnTo>
                    <a:pt x="820" y="458"/>
                  </a:lnTo>
                  <a:lnTo>
                    <a:pt x="802" y="458"/>
                  </a:lnTo>
                  <a:lnTo>
                    <a:pt x="783" y="458"/>
                  </a:lnTo>
                  <a:lnTo>
                    <a:pt x="766" y="458"/>
                  </a:lnTo>
                  <a:lnTo>
                    <a:pt x="747" y="458"/>
                  </a:lnTo>
                  <a:lnTo>
                    <a:pt x="730" y="458"/>
                  </a:lnTo>
                  <a:lnTo>
                    <a:pt x="709" y="456"/>
                  </a:lnTo>
                  <a:lnTo>
                    <a:pt x="690" y="456"/>
                  </a:lnTo>
                  <a:lnTo>
                    <a:pt x="669" y="456"/>
                  </a:lnTo>
                  <a:lnTo>
                    <a:pt x="650" y="456"/>
                  </a:lnTo>
                  <a:lnTo>
                    <a:pt x="629" y="456"/>
                  </a:lnTo>
                  <a:lnTo>
                    <a:pt x="610" y="456"/>
                  </a:lnTo>
                  <a:lnTo>
                    <a:pt x="591" y="456"/>
                  </a:lnTo>
                  <a:lnTo>
                    <a:pt x="570" y="456"/>
                  </a:lnTo>
                  <a:lnTo>
                    <a:pt x="550" y="456"/>
                  </a:lnTo>
                  <a:lnTo>
                    <a:pt x="529" y="455"/>
                  </a:lnTo>
                  <a:lnTo>
                    <a:pt x="508" y="455"/>
                  </a:lnTo>
                  <a:lnTo>
                    <a:pt x="489" y="455"/>
                  </a:lnTo>
                  <a:lnTo>
                    <a:pt x="468" y="453"/>
                  </a:lnTo>
                  <a:lnTo>
                    <a:pt x="447" y="451"/>
                  </a:lnTo>
                  <a:lnTo>
                    <a:pt x="428" y="451"/>
                  </a:lnTo>
                  <a:lnTo>
                    <a:pt x="409" y="451"/>
                  </a:lnTo>
                  <a:lnTo>
                    <a:pt x="390" y="449"/>
                  </a:lnTo>
                  <a:lnTo>
                    <a:pt x="369" y="449"/>
                  </a:lnTo>
                  <a:lnTo>
                    <a:pt x="352" y="447"/>
                  </a:lnTo>
                  <a:lnTo>
                    <a:pt x="335" y="447"/>
                  </a:lnTo>
                  <a:lnTo>
                    <a:pt x="316" y="447"/>
                  </a:lnTo>
                  <a:lnTo>
                    <a:pt x="301" y="447"/>
                  </a:lnTo>
                  <a:lnTo>
                    <a:pt x="283" y="447"/>
                  </a:lnTo>
                  <a:lnTo>
                    <a:pt x="270" y="447"/>
                  </a:lnTo>
                  <a:lnTo>
                    <a:pt x="253" y="447"/>
                  </a:lnTo>
                  <a:lnTo>
                    <a:pt x="238" y="447"/>
                  </a:lnTo>
                  <a:lnTo>
                    <a:pt x="224" y="445"/>
                  </a:lnTo>
                  <a:lnTo>
                    <a:pt x="213" y="445"/>
                  </a:lnTo>
                  <a:lnTo>
                    <a:pt x="200" y="443"/>
                  </a:lnTo>
                  <a:lnTo>
                    <a:pt x="188" y="443"/>
                  </a:lnTo>
                  <a:lnTo>
                    <a:pt x="179" y="443"/>
                  </a:lnTo>
                  <a:lnTo>
                    <a:pt x="169" y="443"/>
                  </a:lnTo>
                  <a:lnTo>
                    <a:pt x="154" y="443"/>
                  </a:lnTo>
                  <a:lnTo>
                    <a:pt x="143" y="443"/>
                  </a:lnTo>
                  <a:lnTo>
                    <a:pt x="137" y="443"/>
                  </a:lnTo>
                  <a:lnTo>
                    <a:pt x="135" y="443"/>
                  </a:lnTo>
                  <a:lnTo>
                    <a:pt x="0" y="401"/>
                  </a:lnTo>
                  <a:close/>
                </a:path>
              </a:pathLst>
            </a:custGeom>
            <a:solidFill>
              <a:srgbClr val="7D59B0"/>
            </a:solidFill>
            <a:ln w="9525">
              <a:noFill/>
              <a:round/>
              <a:headEnd/>
              <a:tailEnd/>
            </a:ln>
          </p:spPr>
          <p:txBody>
            <a:bodyPr/>
            <a:lstStyle/>
            <a:p>
              <a:endParaRPr lang="fr-FR"/>
            </a:p>
          </p:txBody>
        </p:sp>
        <p:sp>
          <p:nvSpPr>
            <p:cNvPr id="69655" name="Freeform 29"/>
            <p:cNvSpPr>
              <a:spLocks/>
            </p:cNvSpPr>
            <p:nvPr/>
          </p:nvSpPr>
          <p:spPr bwMode="auto">
            <a:xfrm>
              <a:off x="4841875" y="4833938"/>
              <a:ext cx="727075" cy="509587"/>
            </a:xfrm>
            <a:custGeom>
              <a:avLst/>
              <a:gdLst>
                <a:gd name="T0" fmla="*/ 0 w 917"/>
                <a:gd name="T1" fmla="*/ 2147483647 h 643"/>
                <a:gd name="T2" fmla="*/ 2147483647 w 917"/>
                <a:gd name="T3" fmla="*/ 2147483647 h 643"/>
                <a:gd name="T4" fmla="*/ 2147483647 w 917"/>
                <a:gd name="T5" fmla="*/ 2147483647 h 643"/>
                <a:gd name="T6" fmla="*/ 2147483647 w 917"/>
                <a:gd name="T7" fmla="*/ 0 h 643"/>
                <a:gd name="T8" fmla="*/ 2147483647 w 917"/>
                <a:gd name="T9" fmla="*/ 2147483647 h 643"/>
                <a:gd name="T10" fmla="*/ 2147483647 w 917"/>
                <a:gd name="T11" fmla="*/ 2147483647 h 643"/>
                <a:gd name="T12" fmla="*/ 0 w 917"/>
                <a:gd name="T13" fmla="*/ 2147483647 h 643"/>
                <a:gd name="T14" fmla="*/ 0 w 917"/>
                <a:gd name="T15" fmla="*/ 2147483647 h 643"/>
                <a:gd name="T16" fmla="*/ 0 60000 65536"/>
                <a:gd name="T17" fmla="*/ 0 60000 65536"/>
                <a:gd name="T18" fmla="*/ 0 60000 65536"/>
                <a:gd name="T19" fmla="*/ 0 60000 65536"/>
                <a:gd name="T20" fmla="*/ 0 60000 65536"/>
                <a:gd name="T21" fmla="*/ 0 60000 65536"/>
                <a:gd name="T22" fmla="*/ 0 60000 65536"/>
                <a:gd name="T23" fmla="*/ 0 60000 65536"/>
                <a:gd name="T24" fmla="*/ 0 w 917"/>
                <a:gd name="T25" fmla="*/ 0 h 643"/>
                <a:gd name="T26" fmla="*/ 917 w 917"/>
                <a:gd name="T27" fmla="*/ 643 h 6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17" h="643">
                  <a:moveTo>
                    <a:pt x="0" y="459"/>
                  </a:moveTo>
                  <a:lnTo>
                    <a:pt x="687" y="409"/>
                  </a:lnTo>
                  <a:lnTo>
                    <a:pt x="677" y="10"/>
                  </a:lnTo>
                  <a:lnTo>
                    <a:pt x="917" y="0"/>
                  </a:lnTo>
                  <a:lnTo>
                    <a:pt x="900" y="559"/>
                  </a:lnTo>
                  <a:lnTo>
                    <a:pt x="33" y="643"/>
                  </a:lnTo>
                  <a:lnTo>
                    <a:pt x="0" y="459"/>
                  </a:lnTo>
                  <a:close/>
                </a:path>
              </a:pathLst>
            </a:custGeom>
            <a:solidFill>
              <a:srgbClr val="FFBA96"/>
            </a:solidFill>
            <a:ln w="9525">
              <a:noFill/>
              <a:round/>
              <a:headEnd/>
              <a:tailEnd/>
            </a:ln>
          </p:spPr>
          <p:txBody>
            <a:bodyPr/>
            <a:lstStyle/>
            <a:p>
              <a:endParaRPr lang="fr-FR"/>
            </a:p>
          </p:txBody>
        </p:sp>
        <p:sp>
          <p:nvSpPr>
            <p:cNvPr id="69656" name="Freeform 30"/>
            <p:cNvSpPr>
              <a:spLocks/>
            </p:cNvSpPr>
            <p:nvPr/>
          </p:nvSpPr>
          <p:spPr bwMode="auto">
            <a:xfrm>
              <a:off x="2841625" y="4916488"/>
              <a:ext cx="979488" cy="423862"/>
            </a:xfrm>
            <a:custGeom>
              <a:avLst/>
              <a:gdLst>
                <a:gd name="T0" fmla="*/ 0 w 1234"/>
                <a:gd name="T1" fmla="*/ 2147483647 h 534"/>
                <a:gd name="T2" fmla="*/ 2147483647 w 1234"/>
                <a:gd name="T3" fmla="*/ 2147483647 h 534"/>
                <a:gd name="T4" fmla="*/ 2147483647 w 1234"/>
                <a:gd name="T5" fmla="*/ 2147483647 h 534"/>
                <a:gd name="T6" fmla="*/ 2147483647 w 1234"/>
                <a:gd name="T7" fmla="*/ 2147483647 h 534"/>
                <a:gd name="T8" fmla="*/ 2147483647 w 1234"/>
                <a:gd name="T9" fmla="*/ 2147483647 h 534"/>
                <a:gd name="T10" fmla="*/ 2147483647 w 1234"/>
                <a:gd name="T11" fmla="*/ 0 h 534"/>
                <a:gd name="T12" fmla="*/ 0 w 1234"/>
                <a:gd name="T13" fmla="*/ 2147483647 h 534"/>
                <a:gd name="T14" fmla="*/ 0 w 1234"/>
                <a:gd name="T15" fmla="*/ 2147483647 h 534"/>
                <a:gd name="T16" fmla="*/ 0 60000 65536"/>
                <a:gd name="T17" fmla="*/ 0 60000 65536"/>
                <a:gd name="T18" fmla="*/ 0 60000 65536"/>
                <a:gd name="T19" fmla="*/ 0 60000 65536"/>
                <a:gd name="T20" fmla="*/ 0 60000 65536"/>
                <a:gd name="T21" fmla="*/ 0 60000 65536"/>
                <a:gd name="T22" fmla="*/ 0 60000 65536"/>
                <a:gd name="T23" fmla="*/ 0 60000 65536"/>
                <a:gd name="T24" fmla="*/ 0 w 1234"/>
                <a:gd name="T25" fmla="*/ 0 h 534"/>
                <a:gd name="T26" fmla="*/ 1234 w 1234"/>
                <a:gd name="T27" fmla="*/ 534 h 5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34" h="534">
                  <a:moveTo>
                    <a:pt x="0" y="15"/>
                  </a:moveTo>
                  <a:lnTo>
                    <a:pt x="59" y="490"/>
                  </a:lnTo>
                  <a:lnTo>
                    <a:pt x="1177" y="534"/>
                  </a:lnTo>
                  <a:lnTo>
                    <a:pt x="1234" y="293"/>
                  </a:lnTo>
                  <a:lnTo>
                    <a:pt x="251" y="300"/>
                  </a:lnTo>
                  <a:lnTo>
                    <a:pt x="242" y="0"/>
                  </a:lnTo>
                  <a:lnTo>
                    <a:pt x="0" y="15"/>
                  </a:lnTo>
                  <a:close/>
                </a:path>
              </a:pathLst>
            </a:custGeom>
            <a:solidFill>
              <a:srgbClr val="FFA87D"/>
            </a:solidFill>
            <a:ln w="9525">
              <a:noFill/>
              <a:round/>
              <a:headEnd/>
              <a:tailEnd/>
            </a:ln>
          </p:spPr>
          <p:txBody>
            <a:bodyPr/>
            <a:lstStyle/>
            <a:p>
              <a:endParaRPr lang="fr-FR"/>
            </a:p>
          </p:txBody>
        </p:sp>
        <p:sp>
          <p:nvSpPr>
            <p:cNvPr id="69657" name="Freeform 31"/>
            <p:cNvSpPr>
              <a:spLocks/>
            </p:cNvSpPr>
            <p:nvPr/>
          </p:nvSpPr>
          <p:spPr bwMode="auto">
            <a:xfrm>
              <a:off x="2886075" y="5410200"/>
              <a:ext cx="349250" cy="111125"/>
            </a:xfrm>
            <a:custGeom>
              <a:avLst/>
              <a:gdLst>
                <a:gd name="T0" fmla="*/ 0 w 441"/>
                <a:gd name="T1" fmla="*/ 0 h 140"/>
                <a:gd name="T2" fmla="*/ 2147483647 w 441"/>
                <a:gd name="T3" fmla="*/ 2147483647 h 140"/>
                <a:gd name="T4" fmla="*/ 2147483647 w 441"/>
                <a:gd name="T5" fmla="*/ 2147483647 h 140"/>
                <a:gd name="T6" fmla="*/ 2147483647 w 441"/>
                <a:gd name="T7" fmla="*/ 2147483647 h 140"/>
                <a:gd name="T8" fmla="*/ 0 w 441"/>
                <a:gd name="T9" fmla="*/ 0 h 140"/>
                <a:gd name="T10" fmla="*/ 0 w 441"/>
                <a:gd name="T11" fmla="*/ 0 h 140"/>
                <a:gd name="T12" fmla="*/ 0 60000 65536"/>
                <a:gd name="T13" fmla="*/ 0 60000 65536"/>
                <a:gd name="T14" fmla="*/ 0 60000 65536"/>
                <a:gd name="T15" fmla="*/ 0 60000 65536"/>
                <a:gd name="T16" fmla="*/ 0 60000 65536"/>
                <a:gd name="T17" fmla="*/ 0 60000 65536"/>
                <a:gd name="T18" fmla="*/ 0 w 441"/>
                <a:gd name="T19" fmla="*/ 0 h 140"/>
                <a:gd name="T20" fmla="*/ 441 w 441"/>
                <a:gd name="T21" fmla="*/ 140 h 140"/>
              </a:gdLst>
              <a:ahLst/>
              <a:cxnLst>
                <a:cxn ang="T12">
                  <a:pos x="T0" y="T1"/>
                </a:cxn>
                <a:cxn ang="T13">
                  <a:pos x="T2" y="T3"/>
                </a:cxn>
                <a:cxn ang="T14">
                  <a:pos x="T4" y="T5"/>
                </a:cxn>
                <a:cxn ang="T15">
                  <a:pos x="T6" y="T7"/>
                </a:cxn>
                <a:cxn ang="T16">
                  <a:pos x="T8" y="T9"/>
                </a:cxn>
                <a:cxn ang="T17">
                  <a:pos x="T10" y="T11"/>
                </a:cxn>
              </a:cxnLst>
              <a:rect l="T18" t="T19" r="T20" b="T21"/>
              <a:pathLst>
                <a:path w="441" h="140">
                  <a:moveTo>
                    <a:pt x="0" y="0"/>
                  </a:moveTo>
                  <a:lnTo>
                    <a:pt x="12" y="138"/>
                  </a:lnTo>
                  <a:lnTo>
                    <a:pt x="440" y="140"/>
                  </a:lnTo>
                  <a:lnTo>
                    <a:pt x="441" y="17"/>
                  </a:lnTo>
                  <a:lnTo>
                    <a:pt x="0" y="0"/>
                  </a:lnTo>
                  <a:close/>
                </a:path>
              </a:pathLst>
            </a:custGeom>
            <a:solidFill>
              <a:srgbClr val="FFA87D"/>
            </a:solidFill>
            <a:ln w="9525">
              <a:noFill/>
              <a:round/>
              <a:headEnd/>
              <a:tailEnd/>
            </a:ln>
          </p:spPr>
          <p:txBody>
            <a:bodyPr/>
            <a:lstStyle/>
            <a:p>
              <a:endParaRPr lang="fr-FR"/>
            </a:p>
          </p:txBody>
        </p:sp>
        <p:sp>
          <p:nvSpPr>
            <p:cNvPr id="69658" name="Freeform 32"/>
            <p:cNvSpPr>
              <a:spLocks/>
            </p:cNvSpPr>
            <p:nvPr/>
          </p:nvSpPr>
          <p:spPr bwMode="auto">
            <a:xfrm>
              <a:off x="2795588" y="5527675"/>
              <a:ext cx="523875" cy="644525"/>
            </a:xfrm>
            <a:custGeom>
              <a:avLst/>
              <a:gdLst>
                <a:gd name="T0" fmla="*/ 0 w 660"/>
                <a:gd name="T1" fmla="*/ 2147483647 h 812"/>
                <a:gd name="T2" fmla="*/ 0 w 660"/>
                <a:gd name="T3" fmla="*/ 2147483647 h 812"/>
                <a:gd name="T4" fmla="*/ 2147483647 w 660"/>
                <a:gd name="T5" fmla="*/ 2147483647 h 812"/>
                <a:gd name="T6" fmla="*/ 2147483647 w 660"/>
                <a:gd name="T7" fmla="*/ 2147483647 h 812"/>
                <a:gd name="T8" fmla="*/ 2147483647 w 660"/>
                <a:gd name="T9" fmla="*/ 2147483647 h 812"/>
                <a:gd name="T10" fmla="*/ 2147483647 w 660"/>
                <a:gd name="T11" fmla="*/ 0 h 812"/>
                <a:gd name="T12" fmla="*/ 2147483647 w 660"/>
                <a:gd name="T13" fmla="*/ 0 h 812"/>
                <a:gd name="T14" fmla="*/ 2147483647 w 660"/>
                <a:gd name="T15" fmla="*/ 2147483647 h 812"/>
                <a:gd name="T16" fmla="*/ 0 w 660"/>
                <a:gd name="T17" fmla="*/ 2147483647 h 812"/>
                <a:gd name="T18" fmla="*/ 0 w 660"/>
                <a:gd name="T19" fmla="*/ 2147483647 h 8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60"/>
                <a:gd name="T31" fmla="*/ 0 h 812"/>
                <a:gd name="T32" fmla="*/ 660 w 660"/>
                <a:gd name="T33" fmla="*/ 812 h 8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60" h="812">
                  <a:moveTo>
                    <a:pt x="0" y="215"/>
                  </a:moveTo>
                  <a:lnTo>
                    <a:pt x="0" y="812"/>
                  </a:lnTo>
                  <a:lnTo>
                    <a:pt x="660" y="812"/>
                  </a:lnTo>
                  <a:lnTo>
                    <a:pt x="643" y="228"/>
                  </a:lnTo>
                  <a:lnTo>
                    <a:pt x="411" y="217"/>
                  </a:lnTo>
                  <a:lnTo>
                    <a:pt x="398" y="0"/>
                  </a:lnTo>
                  <a:lnTo>
                    <a:pt x="255" y="0"/>
                  </a:lnTo>
                  <a:lnTo>
                    <a:pt x="225" y="190"/>
                  </a:lnTo>
                  <a:lnTo>
                    <a:pt x="0" y="215"/>
                  </a:lnTo>
                  <a:close/>
                </a:path>
              </a:pathLst>
            </a:custGeom>
            <a:solidFill>
              <a:srgbClr val="B017FF"/>
            </a:solidFill>
            <a:ln w="9525">
              <a:noFill/>
              <a:round/>
              <a:headEnd/>
              <a:tailEnd/>
            </a:ln>
          </p:spPr>
          <p:txBody>
            <a:bodyPr/>
            <a:lstStyle/>
            <a:p>
              <a:endParaRPr lang="fr-FR"/>
            </a:p>
          </p:txBody>
        </p:sp>
        <p:sp>
          <p:nvSpPr>
            <p:cNvPr id="69659" name="Freeform 33"/>
            <p:cNvSpPr>
              <a:spLocks/>
            </p:cNvSpPr>
            <p:nvPr/>
          </p:nvSpPr>
          <p:spPr bwMode="auto">
            <a:xfrm>
              <a:off x="2522538" y="5551488"/>
              <a:ext cx="212725" cy="71437"/>
            </a:xfrm>
            <a:custGeom>
              <a:avLst/>
              <a:gdLst>
                <a:gd name="T0" fmla="*/ 2147483647 w 268"/>
                <a:gd name="T1" fmla="*/ 2147483647 h 90"/>
                <a:gd name="T2" fmla="*/ 0 w 268"/>
                <a:gd name="T3" fmla="*/ 2147483647 h 90"/>
                <a:gd name="T4" fmla="*/ 2147483647 w 268"/>
                <a:gd name="T5" fmla="*/ 2147483647 h 90"/>
                <a:gd name="T6" fmla="*/ 2147483647 w 268"/>
                <a:gd name="T7" fmla="*/ 0 h 90"/>
                <a:gd name="T8" fmla="*/ 2147483647 w 268"/>
                <a:gd name="T9" fmla="*/ 2147483647 h 90"/>
                <a:gd name="T10" fmla="*/ 2147483647 w 268"/>
                <a:gd name="T11" fmla="*/ 2147483647 h 90"/>
                <a:gd name="T12" fmla="*/ 0 60000 65536"/>
                <a:gd name="T13" fmla="*/ 0 60000 65536"/>
                <a:gd name="T14" fmla="*/ 0 60000 65536"/>
                <a:gd name="T15" fmla="*/ 0 60000 65536"/>
                <a:gd name="T16" fmla="*/ 0 60000 65536"/>
                <a:gd name="T17" fmla="*/ 0 60000 65536"/>
                <a:gd name="T18" fmla="*/ 0 w 268"/>
                <a:gd name="T19" fmla="*/ 0 h 90"/>
                <a:gd name="T20" fmla="*/ 268 w 268"/>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268" h="90">
                  <a:moveTo>
                    <a:pt x="8" y="4"/>
                  </a:moveTo>
                  <a:lnTo>
                    <a:pt x="0" y="88"/>
                  </a:lnTo>
                  <a:lnTo>
                    <a:pt x="268" y="90"/>
                  </a:lnTo>
                  <a:lnTo>
                    <a:pt x="266" y="0"/>
                  </a:lnTo>
                  <a:lnTo>
                    <a:pt x="8" y="4"/>
                  </a:lnTo>
                  <a:close/>
                </a:path>
              </a:pathLst>
            </a:custGeom>
            <a:solidFill>
              <a:srgbClr val="7D59B0"/>
            </a:solidFill>
            <a:ln w="9525">
              <a:noFill/>
              <a:round/>
              <a:headEnd/>
              <a:tailEnd/>
            </a:ln>
          </p:spPr>
          <p:txBody>
            <a:bodyPr/>
            <a:lstStyle/>
            <a:p>
              <a:endParaRPr lang="fr-FR"/>
            </a:p>
          </p:txBody>
        </p:sp>
        <p:sp>
          <p:nvSpPr>
            <p:cNvPr id="69660" name="Freeform 34"/>
            <p:cNvSpPr>
              <a:spLocks/>
            </p:cNvSpPr>
            <p:nvPr/>
          </p:nvSpPr>
          <p:spPr bwMode="auto">
            <a:xfrm>
              <a:off x="2578100" y="5626100"/>
              <a:ext cx="101600" cy="147637"/>
            </a:xfrm>
            <a:custGeom>
              <a:avLst/>
              <a:gdLst>
                <a:gd name="T0" fmla="*/ 2147483647 w 129"/>
                <a:gd name="T1" fmla="*/ 2147483647 h 186"/>
                <a:gd name="T2" fmla="*/ 0 w 129"/>
                <a:gd name="T3" fmla="*/ 0 h 186"/>
                <a:gd name="T4" fmla="*/ 2147483647 w 129"/>
                <a:gd name="T5" fmla="*/ 2147483647 h 186"/>
                <a:gd name="T6" fmla="*/ 2147483647 w 129"/>
                <a:gd name="T7" fmla="*/ 2147483647 h 186"/>
                <a:gd name="T8" fmla="*/ 2147483647 w 129"/>
                <a:gd name="T9" fmla="*/ 2147483647 h 186"/>
                <a:gd name="T10" fmla="*/ 2147483647 w 129"/>
                <a:gd name="T11" fmla="*/ 2147483647 h 186"/>
                <a:gd name="T12" fmla="*/ 0 60000 65536"/>
                <a:gd name="T13" fmla="*/ 0 60000 65536"/>
                <a:gd name="T14" fmla="*/ 0 60000 65536"/>
                <a:gd name="T15" fmla="*/ 0 60000 65536"/>
                <a:gd name="T16" fmla="*/ 0 60000 65536"/>
                <a:gd name="T17" fmla="*/ 0 60000 65536"/>
                <a:gd name="T18" fmla="*/ 0 w 129"/>
                <a:gd name="T19" fmla="*/ 0 h 186"/>
                <a:gd name="T20" fmla="*/ 129 w 129"/>
                <a:gd name="T21" fmla="*/ 186 h 186"/>
              </a:gdLst>
              <a:ahLst/>
              <a:cxnLst>
                <a:cxn ang="T12">
                  <a:pos x="T0" y="T1"/>
                </a:cxn>
                <a:cxn ang="T13">
                  <a:pos x="T2" y="T3"/>
                </a:cxn>
                <a:cxn ang="T14">
                  <a:pos x="T4" y="T5"/>
                </a:cxn>
                <a:cxn ang="T15">
                  <a:pos x="T6" y="T7"/>
                </a:cxn>
                <a:cxn ang="T16">
                  <a:pos x="T8" y="T9"/>
                </a:cxn>
                <a:cxn ang="T17">
                  <a:pos x="T10" y="T11"/>
                </a:cxn>
              </a:cxnLst>
              <a:rect l="T18" t="T19" r="T20" b="T21"/>
              <a:pathLst>
                <a:path w="129" h="186">
                  <a:moveTo>
                    <a:pt x="7" y="178"/>
                  </a:moveTo>
                  <a:lnTo>
                    <a:pt x="0" y="0"/>
                  </a:lnTo>
                  <a:lnTo>
                    <a:pt x="129" y="3"/>
                  </a:lnTo>
                  <a:lnTo>
                    <a:pt x="117" y="186"/>
                  </a:lnTo>
                  <a:lnTo>
                    <a:pt x="7" y="178"/>
                  </a:lnTo>
                  <a:close/>
                </a:path>
              </a:pathLst>
            </a:custGeom>
            <a:solidFill>
              <a:srgbClr val="B091E3"/>
            </a:solidFill>
            <a:ln w="9525">
              <a:noFill/>
              <a:round/>
              <a:headEnd/>
              <a:tailEnd/>
            </a:ln>
          </p:spPr>
          <p:txBody>
            <a:bodyPr/>
            <a:lstStyle/>
            <a:p>
              <a:endParaRPr lang="fr-FR"/>
            </a:p>
          </p:txBody>
        </p:sp>
        <p:sp>
          <p:nvSpPr>
            <p:cNvPr id="69661" name="Freeform 35"/>
            <p:cNvSpPr>
              <a:spLocks/>
            </p:cNvSpPr>
            <p:nvPr/>
          </p:nvSpPr>
          <p:spPr bwMode="auto">
            <a:xfrm>
              <a:off x="2432050" y="5788025"/>
              <a:ext cx="366713" cy="381000"/>
            </a:xfrm>
            <a:custGeom>
              <a:avLst/>
              <a:gdLst>
                <a:gd name="T0" fmla="*/ 0 w 462"/>
                <a:gd name="T1" fmla="*/ 0 h 479"/>
                <a:gd name="T2" fmla="*/ 2147483647 w 462"/>
                <a:gd name="T3" fmla="*/ 2147483647 h 479"/>
                <a:gd name="T4" fmla="*/ 2147483647 w 462"/>
                <a:gd name="T5" fmla="*/ 2147483647 h 479"/>
                <a:gd name="T6" fmla="*/ 2147483647 w 462"/>
                <a:gd name="T7" fmla="*/ 2147483647 h 479"/>
                <a:gd name="T8" fmla="*/ 0 w 462"/>
                <a:gd name="T9" fmla="*/ 0 h 479"/>
                <a:gd name="T10" fmla="*/ 0 w 462"/>
                <a:gd name="T11" fmla="*/ 0 h 479"/>
                <a:gd name="T12" fmla="*/ 0 60000 65536"/>
                <a:gd name="T13" fmla="*/ 0 60000 65536"/>
                <a:gd name="T14" fmla="*/ 0 60000 65536"/>
                <a:gd name="T15" fmla="*/ 0 60000 65536"/>
                <a:gd name="T16" fmla="*/ 0 60000 65536"/>
                <a:gd name="T17" fmla="*/ 0 60000 65536"/>
                <a:gd name="T18" fmla="*/ 0 w 462"/>
                <a:gd name="T19" fmla="*/ 0 h 479"/>
                <a:gd name="T20" fmla="*/ 462 w 462"/>
                <a:gd name="T21" fmla="*/ 479 h 479"/>
              </a:gdLst>
              <a:ahLst/>
              <a:cxnLst>
                <a:cxn ang="T12">
                  <a:pos x="T0" y="T1"/>
                </a:cxn>
                <a:cxn ang="T13">
                  <a:pos x="T2" y="T3"/>
                </a:cxn>
                <a:cxn ang="T14">
                  <a:pos x="T4" y="T5"/>
                </a:cxn>
                <a:cxn ang="T15">
                  <a:pos x="T6" y="T7"/>
                </a:cxn>
                <a:cxn ang="T16">
                  <a:pos x="T8" y="T9"/>
                </a:cxn>
                <a:cxn ang="T17">
                  <a:pos x="T10" y="T11"/>
                </a:cxn>
              </a:cxnLst>
              <a:rect l="T18" t="T19" r="T20" b="T21"/>
              <a:pathLst>
                <a:path w="462" h="479">
                  <a:moveTo>
                    <a:pt x="0" y="0"/>
                  </a:moveTo>
                  <a:lnTo>
                    <a:pt x="8" y="456"/>
                  </a:lnTo>
                  <a:lnTo>
                    <a:pt x="447" y="479"/>
                  </a:lnTo>
                  <a:lnTo>
                    <a:pt x="462" y="2"/>
                  </a:lnTo>
                  <a:lnTo>
                    <a:pt x="0" y="0"/>
                  </a:lnTo>
                  <a:close/>
                </a:path>
              </a:pathLst>
            </a:custGeom>
            <a:solidFill>
              <a:srgbClr val="7D59B0"/>
            </a:solidFill>
            <a:ln w="9525">
              <a:noFill/>
              <a:round/>
              <a:headEnd/>
              <a:tailEnd/>
            </a:ln>
          </p:spPr>
          <p:txBody>
            <a:bodyPr/>
            <a:lstStyle/>
            <a:p>
              <a:endParaRPr lang="fr-FR"/>
            </a:p>
          </p:txBody>
        </p:sp>
        <p:sp>
          <p:nvSpPr>
            <p:cNvPr id="69662" name="Freeform 36"/>
            <p:cNvSpPr>
              <a:spLocks/>
            </p:cNvSpPr>
            <p:nvPr/>
          </p:nvSpPr>
          <p:spPr bwMode="auto">
            <a:xfrm>
              <a:off x="2143125" y="5956300"/>
              <a:ext cx="142875" cy="171450"/>
            </a:xfrm>
            <a:custGeom>
              <a:avLst/>
              <a:gdLst>
                <a:gd name="T0" fmla="*/ 2147483647 w 181"/>
                <a:gd name="T1" fmla="*/ 0 h 217"/>
                <a:gd name="T2" fmla="*/ 0 w 181"/>
                <a:gd name="T3" fmla="*/ 2147483647 h 217"/>
                <a:gd name="T4" fmla="*/ 0 w 181"/>
                <a:gd name="T5" fmla="*/ 2147483647 h 217"/>
                <a:gd name="T6" fmla="*/ 2147483647 w 181"/>
                <a:gd name="T7" fmla="*/ 2147483647 h 217"/>
                <a:gd name="T8" fmla="*/ 2147483647 w 181"/>
                <a:gd name="T9" fmla="*/ 0 h 217"/>
                <a:gd name="T10" fmla="*/ 2147483647 w 181"/>
                <a:gd name="T11" fmla="*/ 0 h 217"/>
                <a:gd name="T12" fmla="*/ 0 60000 65536"/>
                <a:gd name="T13" fmla="*/ 0 60000 65536"/>
                <a:gd name="T14" fmla="*/ 0 60000 65536"/>
                <a:gd name="T15" fmla="*/ 0 60000 65536"/>
                <a:gd name="T16" fmla="*/ 0 60000 65536"/>
                <a:gd name="T17" fmla="*/ 0 60000 65536"/>
                <a:gd name="T18" fmla="*/ 0 w 181"/>
                <a:gd name="T19" fmla="*/ 0 h 217"/>
                <a:gd name="T20" fmla="*/ 181 w 181"/>
                <a:gd name="T21" fmla="*/ 217 h 217"/>
              </a:gdLst>
              <a:ahLst/>
              <a:cxnLst>
                <a:cxn ang="T12">
                  <a:pos x="T0" y="T1"/>
                </a:cxn>
                <a:cxn ang="T13">
                  <a:pos x="T2" y="T3"/>
                </a:cxn>
                <a:cxn ang="T14">
                  <a:pos x="T4" y="T5"/>
                </a:cxn>
                <a:cxn ang="T15">
                  <a:pos x="T6" y="T7"/>
                </a:cxn>
                <a:cxn ang="T16">
                  <a:pos x="T8" y="T9"/>
                </a:cxn>
                <a:cxn ang="T17">
                  <a:pos x="T10" y="T11"/>
                </a:cxn>
              </a:cxnLst>
              <a:rect l="T18" t="T19" r="T20" b="T21"/>
              <a:pathLst>
                <a:path w="181" h="217">
                  <a:moveTo>
                    <a:pt x="181" y="0"/>
                  </a:moveTo>
                  <a:lnTo>
                    <a:pt x="0" y="9"/>
                  </a:lnTo>
                  <a:lnTo>
                    <a:pt x="0" y="217"/>
                  </a:lnTo>
                  <a:lnTo>
                    <a:pt x="175" y="201"/>
                  </a:lnTo>
                  <a:lnTo>
                    <a:pt x="181" y="0"/>
                  </a:lnTo>
                  <a:close/>
                </a:path>
              </a:pathLst>
            </a:custGeom>
            <a:solidFill>
              <a:srgbClr val="FF59FF"/>
            </a:solidFill>
            <a:ln w="9525">
              <a:noFill/>
              <a:round/>
              <a:headEnd/>
              <a:tailEnd/>
            </a:ln>
          </p:spPr>
          <p:txBody>
            <a:bodyPr/>
            <a:lstStyle/>
            <a:p>
              <a:endParaRPr lang="fr-FR"/>
            </a:p>
          </p:txBody>
        </p:sp>
        <p:sp>
          <p:nvSpPr>
            <p:cNvPr id="69663" name="Freeform 37"/>
            <p:cNvSpPr>
              <a:spLocks/>
            </p:cNvSpPr>
            <p:nvPr/>
          </p:nvSpPr>
          <p:spPr bwMode="auto">
            <a:xfrm>
              <a:off x="2274888" y="5778500"/>
              <a:ext cx="176213" cy="363537"/>
            </a:xfrm>
            <a:custGeom>
              <a:avLst/>
              <a:gdLst>
                <a:gd name="T0" fmla="*/ 2147483647 w 223"/>
                <a:gd name="T1" fmla="*/ 2147483647 h 458"/>
                <a:gd name="T2" fmla="*/ 0 w 223"/>
                <a:gd name="T3" fmla="*/ 2147483647 h 458"/>
                <a:gd name="T4" fmla="*/ 2147483647 w 223"/>
                <a:gd name="T5" fmla="*/ 2147483647 h 458"/>
                <a:gd name="T6" fmla="*/ 2147483647 w 223"/>
                <a:gd name="T7" fmla="*/ 2147483647 h 458"/>
                <a:gd name="T8" fmla="*/ 2147483647 w 223"/>
                <a:gd name="T9" fmla="*/ 2147483647 h 458"/>
                <a:gd name="T10" fmla="*/ 2147483647 w 223"/>
                <a:gd name="T11" fmla="*/ 2147483647 h 458"/>
                <a:gd name="T12" fmla="*/ 2147483647 w 223"/>
                <a:gd name="T13" fmla="*/ 0 h 458"/>
                <a:gd name="T14" fmla="*/ 2147483647 w 223"/>
                <a:gd name="T15" fmla="*/ 2147483647 h 458"/>
                <a:gd name="T16" fmla="*/ 2147483647 w 223"/>
                <a:gd name="T17" fmla="*/ 2147483647 h 458"/>
                <a:gd name="T18" fmla="*/ 2147483647 w 223"/>
                <a:gd name="T19" fmla="*/ 2147483647 h 4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3"/>
                <a:gd name="T31" fmla="*/ 0 h 458"/>
                <a:gd name="T32" fmla="*/ 223 w 223"/>
                <a:gd name="T33" fmla="*/ 458 h 45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3" h="458">
                  <a:moveTo>
                    <a:pt x="196" y="454"/>
                  </a:moveTo>
                  <a:lnTo>
                    <a:pt x="0" y="458"/>
                  </a:lnTo>
                  <a:lnTo>
                    <a:pt x="8" y="154"/>
                  </a:lnTo>
                  <a:lnTo>
                    <a:pt x="88" y="144"/>
                  </a:lnTo>
                  <a:lnTo>
                    <a:pt x="95" y="57"/>
                  </a:lnTo>
                  <a:lnTo>
                    <a:pt x="23" y="53"/>
                  </a:lnTo>
                  <a:lnTo>
                    <a:pt x="23" y="0"/>
                  </a:lnTo>
                  <a:lnTo>
                    <a:pt x="223" y="7"/>
                  </a:lnTo>
                  <a:lnTo>
                    <a:pt x="196" y="454"/>
                  </a:lnTo>
                  <a:close/>
                </a:path>
              </a:pathLst>
            </a:custGeom>
            <a:solidFill>
              <a:srgbClr val="B091E3"/>
            </a:solidFill>
            <a:ln w="9525">
              <a:noFill/>
              <a:round/>
              <a:headEnd/>
              <a:tailEnd/>
            </a:ln>
          </p:spPr>
          <p:txBody>
            <a:bodyPr/>
            <a:lstStyle/>
            <a:p>
              <a:endParaRPr lang="fr-FR"/>
            </a:p>
          </p:txBody>
        </p:sp>
        <p:sp>
          <p:nvSpPr>
            <p:cNvPr id="69664" name="Freeform 38"/>
            <p:cNvSpPr>
              <a:spLocks/>
            </p:cNvSpPr>
            <p:nvPr/>
          </p:nvSpPr>
          <p:spPr bwMode="auto">
            <a:xfrm>
              <a:off x="3535363" y="5008563"/>
              <a:ext cx="1638300" cy="822325"/>
            </a:xfrm>
            <a:custGeom>
              <a:avLst/>
              <a:gdLst>
                <a:gd name="T0" fmla="*/ 2147483647 w 2063"/>
                <a:gd name="T1" fmla="*/ 2147483647 h 1036"/>
                <a:gd name="T2" fmla="*/ 0 w 2063"/>
                <a:gd name="T3" fmla="*/ 2147483647 h 1036"/>
                <a:gd name="T4" fmla="*/ 2147483647 w 2063"/>
                <a:gd name="T5" fmla="*/ 2147483647 h 1036"/>
                <a:gd name="T6" fmla="*/ 2147483647 w 2063"/>
                <a:gd name="T7" fmla="*/ 2147483647 h 1036"/>
                <a:gd name="T8" fmla="*/ 2147483647 w 2063"/>
                <a:gd name="T9" fmla="*/ 2147483647 h 1036"/>
                <a:gd name="T10" fmla="*/ 2147483647 w 2063"/>
                <a:gd name="T11" fmla="*/ 2147483647 h 1036"/>
                <a:gd name="T12" fmla="*/ 2147483647 w 2063"/>
                <a:gd name="T13" fmla="*/ 2147483647 h 1036"/>
                <a:gd name="T14" fmla="*/ 2147483647 w 2063"/>
                <a:gd name="T15" fmla="*/ 2147483647 h 1036"/>
                <a:gd name="T16" fmla="*/ 2147483647 w 2063"/>
                <a:gd name="T17" fmla="*/ 0 h 1036"/>
                <a:gd name="T18" fmla="*/ 2147483647 w 2063"/>
                <a:gd name="T19" fmla="*/ 0 h 1036"/>
                <a:gd name="T20" fmla="*/ 2147483647 w 2063"/>
                <a:gd name="T21" fmla="*/ 2147483647 h 1036"/>
                <a:gd name="T22" fmla="*/ 2147483647 w 2063"/>
                <a:gd name="T23" fmla="*/ 2147483647 h 1036"/>
                <a:gd name="T24" fmla="*/ 2147483647 w 2063"/>
                <a:gd name="T25" fmla="*/ 2147483647 h 1036"/>
                <a:gd name="T26" fmla="*/ 2147483647 w 2063"/>
                <a:gd name="T27" fmla="*/ 2147483647 h 1036"/>
                <a:gd name="T28" fmla="*/ 2147483647 w 2063"/>
                <a:gd name="T29" fmla="*/ 2147483647 h 10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63"/>
                <a:gd name="T46" fmla="*/ 0 h 1036"/>
                <a:gd name="T47" fmla="*/ 2063 w 2063"/>
                <a:gd name="T48" fmla="*/ 1036 h 10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63" h="1036">
                  <a:moveTo>
                    <a:pt x="376" y="8"/>
                  </a:moveTo>
                  <a:lnTo>
                    <a:pt x="0" y="1036"/>
                  </a:lnTo>
                  <a:lnTo>
                    <a:pt x="1734" y="1036"/>
                  </a:lnTo>
                  <a:lnTo>
                    <a:pt x="2063" y="992"/>
                  </a:lnTo>
                  <a:lnTo>
                    <a:pt x="1886" y="418"/>
                  </a:lnTo>
                  <a:lnTo>
                    <a:pt x="1802" y="409"/>
                  </a:lnTo>
                  <a:lnTo>
                    <a:pt x="1943" y="920"/>
                  </a:lnTo>
                  <a:lnTo>
                    <a:pt x="1745" y="928"/>
                  </a:lnTo>
                  <a:lnTo>
                    <a:pt x="1487" y="0"/>
                  </a:lnTo>
                  <a:lnTo>
                    <a:pt x="1367" y="0"/>
                  </a:lnTo>
                  <a:lnTo>
                    <a:pt x="1644" y="943"/>
                  </a:lnTo>
                  <a:lnTo>
                    <a:pt x="160" y="928"/>
                  </a:lnTo>
                  <a:lnTo>
                    <a:pt x="460" y="59"/>
                  </a:lnTo>
                  <a:lnTo>
                    <a:pt x="376" y="8"/>
                  </a:lnTo>
                  <a:close/>
                </a:path>
              </a:pathLst>
            </a:custGeom>
            <a:solidFill>
              <a:srgbClr val="000000"/>
            </a:solidFill>
            <a:ln w="9525">
              <a:noFill/>
              <a:round/>
              <a:headEnd/>
              <a:tailEnd/>
            </a:ln>
          </p:spPr>
          <p:txBody>
            <a:bodyPr/>
            <a:lstStyle/>
            <a:p>
              <a:endParaRPr lang="fr-FR"/>
            </a:p>
          </p:txBody>
        </p:sp>
        <p:sp>
          <p:nvSpPr>
            <p:cNvPr id="69665" name="Freeform 39"/>
            <p:cNvSpPr>
              <a:spLocks/>
            </p:cNvSpPr>
            <p:nvPr/>
          </p:nvSpPr>
          <p:spPr bwMode="auto">
            <a:xfrm>
              <a:off x="3833813" y="5013325"/>
              <a:ext cx="857250" cy="79375"/>
            </a:xfrm>
            <a:custGeom>
              <a:avLst/>
              <a:gdLst>
                <a:gd name="T0" fmla="*/ 0 w 1080"/>
                <a:gd name="T1" fmla="*/ 0 h 100"/>
                <a:gd name="T2" fmla="*/ 2147483647 w 1080"/>
                <a:gd name="T3" fmla="*/ 0 h 100"/>
                <a:gd name="T4" fmla="*/ 2147483647 w 1080"/>
                <a:gd name="T5" fmla="*/ 2147483647 h 100"/>
                <a:gd name="T6" fmla="*/ 2147483647 w 1080"/>
                <a:gd name="T7" fmla="*/ 2147483647 h 100"/>
                <a:gd name="T8" fmla="*/ 0 w 1080"/>
                <a:gd name="T9" fmla="*/ 0 h 100"/>
                <a:gd name="T10" fmla="*/ 0 w 1080"/>
                <a:gd name="T11" fmla="*/ 0 h 100"/>
                <a:gd name="T12" fmla="*/ 0 60000 65536"/>
                <a:gd name="T13" fmla="*/ 0 60000 65536"/>
                <a:gd name="T14" fmla="*/ 0 60000 65536"/>
                <a:gd name="T15" fmla="*/ 0 60000 65536"/>
                <a:gd name="T16" fmla="*/ 0 60000 65536"/>
                <a:gd name="T17" fmla="*/ 0 60000 65536"/>
                <a:gd name="T18" fmla="*/ 0 w 1080"/>
                <a:gd name="T19" fmla="*/ 0 h 100"/>
                <a:gd name="T20" fmla="*/ 1080 w 1080"/>
                <a:gd name="T21" fmla="*/ 100 h 100"/>
              </a:gdLst>
              <a:ahLst/>
              <a:cxnLst>
                <a:cxn ang="T12">
                  <a:pos x="T0" y="T1"/>
                </a:cxn>
                <a:cxn ang="T13">
                  <a:pos x="T2" y="T3"/>
                </a:cxn>
                <a:cxn ang="T14">
                  <a:pos x="T4" y="T5"/>
                </a:cxn>
                <a:cxn ang="T15">
                  <a:pos x="T6" y="T7"/>
                </a:cxn>
                <a:cxn ang="T16">
                  <a:pos x="T8" y="T9"/>
                </a:cxn>
                <a:cxn ang="T17">
                  <a:pos x="T10" y="T11"/>
                </a:cxn>
              </a:cxnLst>
              <a:rect l="T18" t="T19" r="T20" b="T21"/>
              <a:pathLst>
                <a:path w="1080" h="100">
                  <a:moveTo>
                    <a:pt x="0" y="0"/>
                  </a:moveTo>
                  <a:lnTo>
                    <a:pt x="993" y="0"/>
                  </a:lnTo>
                  <a:lnTo>
                    <a:pt x="1080" y="91"/>
                  </a:lnTo>
                  <a:lnTo>
                    <a:pt x="27" y="100"/>
                  </a:lnTo>
                  <a:lnTo>
                    <a:pt x="0" y="0"/>
                  </a:lnTo>
                  <a:close/>
                </a:path>
              </a:pathLst>
            </a:custGeom>
            <a:solidFill>
              <a:srgbClr val="000000"/>
            </a:solidFill>
            <a:ln w="9525">
              <a:noFill/>
              <a:round/>
              <a:headEnd/>
              <a:tailEnd/>
            </a:ln>
          </p:spPr>
          <p:txBody>
            <a:bodyPr/>
            <a:lstStyle/>
            <a:p>
              <a:endParaRPr lang="fr-FR"/>
            </a:p>
          </p:txBody>
        </p:sp>
        <p:sp>
          <p:nvSpPr>
            <p:cNvPr id="69666" name="Freeform 40"/>
            <p:cNvSpPr>
              <a:spLocks/>
            </p:cNvSpPr>
            <p:nvPr/>
          </p:nvSpPr>
          <p:spPr bwMode="auto">
            <a:xfrm>
              <a:off x="4678363" y="5008563"/>
              <a:ext cx="314325" cy="187325"/>
            </a:xfrm>
            <a:custGeom>
              <a:avLst/>
              <a:gdLst>
                <a:gd name="T0" fmla="*/ 2147483647 w 396"/>
                <a:gd name="T1" fmla="*/ 0 h 236"/>
                <a:gd name="T2" fmla="*/ 2147483647 w 396"/>
                <a:gd name="T3" fmla="*/ 2147483647 h 236"/>
                <a:gd name="T4" fmla="*/ 2147483647 w 396"/>
                <a:gd name="T5" fmla="*/ 2147483647 h 236"/>
                <a:gd name="T6" fmla="*/ 2147483647 w 396"/>
                <a:gd name="T7" fmla="*/ 2147483647 h 236"/>
                <a:gd name="T8" fmla="*/ 2147483647 w 396"/>
                <a:gd name="T9" fmla="*/ 2147483647 h 236"/>
                <a:gd name="T10" fmla="*/ 0 w 396"/>
                <a:gd name="T11" fmla="*/ 2147483647 h 236"/>
                <a:gd name="T12" fmla="*/ 2147483647 w 396"/>
                <a:gd name="T13" fmla="*/ 0 h 236"/>
                <a:gd name="T14" fmla="*/ 2147483647 w 396"/>
                <a:gd name="T15" fmla="*/ 0 h 236"/>
                <a:gd name="T16" fmla="*/ 0 60000 65536"/>
                <a:gd name="T17" fmla="*/ 0 60000 65536"/>
                <a:gd name="T18" fmla="*/ 0 60000 65536"/>
                <a:gd name="T19" fmla="*/ 0 60000 65536"/>
                <a:gd name="T20" fmla="*/ 0 60000 65536"/>
                <a:gd name="T21" fmla="*/ 0 60000 65536"/>
                <a:gd name="T22" fmla="*/ 0 60000 65536"/>
                <a:gd name="T23" fmla="*/ 0 60000 65536"/>
                <a:gd name="T24" fmla="*/ 0 w 396"/>
                <a:gd name="T25" fmla="*/ 0 h 236"/>
                <a:gd name="T26" fmla="*/ 396 w 396"/>
                <a:gd name="T27" fmla="*/ 236 h 2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96" h="236">
                  <a:moveTo>
                    <a:pt x="38" y="0"/>
                  </a:moveTo>
                  <a:lnTo>
                    <a:pt x="342" y="108"/>
                  </a:lnTo>
                  <a:lnTo>
                    <a:pt x="396" y="222"/>
                  </a:lnTo>
                  <a:lnTo>
                    <a:pt x="306" y="236"/>
                  </a:lnTo>
                  <a:lnTo>
                    <a:pt x="285" y="150"/>
                  </a:lnTo>
                  <a:lnTo>
                    <a:pt x="0" y="80"/>
                  </a:lnTo>
                  <a:lnTo>
                    <a:pt x="38" y="0"/>
                  </a:lnTo>
                  <a:close/>
                </a:path>
              </a:pathLst>
            </a:custGeom>
            <a:solidFill>
              <a:srgbClr val="000000"/>
            </a:solidFill>
            <a:ln w="9525">
              <a:noFill/>
              <a:round/>
              <a:headEnd/>
              <a:tailEnd/>
            </a:ln>
          </p:spPr>
          <p:txBody>
            <a:bodyPr/>
            <a:lstStyle/>
            <a:p>
              <a:endParaRPr lang="fr-FR"/>
            </a:p>
          </p:txBody>
        </p:sp>
        <p:sp>
          <p:nvSpPr>
            <p:cNvPr id="69667" name="Freeform 41"/>
            <p:cNvSpPr>
              <a:spLocks/>
            </p:cNvSpPr>
            <p:nvPr/>
          </p:nvSpPr>
          <p:spPr bwMode="auto">
            <a:xfrm>
              <a:off x="2835275" y="4929188"/>
              <a:ext cx="925513" cy="450850"/>
            </a:xfrm>
            <a:custGeom>
              <a:avLst/>
              <a:gdLst>
                <a:gd name="T0" fmla="*/ 0 w 1165"/>
                <a:gd name="T1" fmla="*/ 0 h 569"/>
                <a:gd name="T2" fmla="*/ 2147483647 w 1165"/>
                <a:gd name="T3" fmla="*/ 2147483647 h 569"/>
                <a:gd name="T4" fmla="*/ 2147483647 w 1165"/>
                <a:gd name="T5" fmla="*/ 2147483647 h 569"/>
                <a:gd name="T6" fmla="*/ 2147483647 w 1165"/>
                <a:gd name="T7" fmla="*/ 2147483647 h 569"/>
                <a:gd name="T8" fmla="*/ 2147483647 w 1165"/>
                <a:gd name="T9" fmla="*/ 2147483647 h 569"/>
                <a:gd name="T10" fmla="*/ 2147483647 w 1165"/>
                <a:gd name="T11" fmla="*/ 2147483647 h 569"/>
                <a:gd name="T12" fmla="*/ 0 w 1165"/>
                <a:gd name="T13" fmla="*/ 0 h 569"/>
                <a:gd name="T14" fmla="*/ 0 w 1165"/>
                <a:gd name="T15" fmla="*/ 0 h 569"/>
                <a:gd name="T16" fmla="*/ 0 60000 65536"/>
                <a:gd name="T17" fmla="*/ 0 60000 65536"/>
                <a:gd name="T18" fmla="*/ 0 60000 65536"/>
                <a:gd name="T19" fmla="*/ 0 60000 65536"/>
                <a:gd name="T20" fmla="*/ 0 60000 65536"/>
                <a:gd name="T21" fmla="*/ 0 60000 65536"/>
                <a:gd name="T22" fmla="*/ 0 60000 65536"/>
                <a:gd name="T23" fmla="*/ 0 60000 65536"/>
                <a:gd name="T24" fmla="*/ 0 w 1165"/>
                <a:gd name="T25" fmla="*/ 0 h 569"/>
                <a:gd name="T26" fmla="*/ 1165 w 1165"/>
                <a:gd name="T27" fmla="*/ 569 h 56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65" h="569">
                  <a:moveTo>
                    <a:pt x="0" y="0"/>
                  </a:moveTo>
                  <a:lnTo>
                    <a:pt x="15" y="519"/>
                  </a:lnTo>
                  <a:lnTo>
                    <a:pt x="1150" y="569"/>
                  </a:lnTo>
                  <a:lnTo>
                    <a:pt x="1165" y="475"/>
                  </a:lnTo>
                  <a:lnTo>
                    <a:pt x="116" y="437"/>
                  </a:lnTo>
                  <a:lnTo>
                    <a:pt x="93" y="8"/>
                  </a:lnTo>
                  <a:lnTo>
                    <a:pt x="0" y="0"/>
                  </a:lnTo>
                  <a:close/>
                </a:path>
              </a:pathLst>
            </a:custGeom>
            <a:solidFill>
              <a:srgbClr val="000000"/>
            </a:solidFill>
            <a:ln w="9525">
              <a:noFill/>
              <a:round/>
              <a:headEnd/>
              <a:tailEnd/>
            </a:ln>
          </p:spPr>
          <p:txBody>
            <a:bodyPr/>
            <a:lstStyle/>
            <a:p>
              <a:endParaRPr lang="fr-FR"/>
            </a:p>
          </p:txBody>
        </p:sp>
        <p:sp>
          <p:nvSpPr>
            <p:cNvPr id="69668" name="Freeform 42"/>
            <p:cNvSpPr>
              <a:spLocks/>
            </p:cNvSpPr>
            <p:nvPr/>
          </p:nvSpPr>
          <p:spPr bwMode="auto">
            <a:xfrm>
              <a:off x="2987675" y="4929188"/>
              <a:ext cx="847725" cy="284162"/>
            </a:xfrm>
            <a:custGeom>
              <a:avLst/>
              <a:gdLst>
                <a:gd name="T0" fmla="*/ 2147483647 w 1066"/>
                <a:gd name="T1" fmla="*/ 2147483647 h 360"/>
                <a:gd name="T2" fmla="*/ 2147483647 w 1066"/>
                <a:gd name="T3" fmla="*/ 2147483647 h 360"/>
                <a:gd name="T4" fmla="*/ 2147483647 w 1066"/>
                <a:gd name="T5" fmla="*/ 2147483647 h 360"/>
                <a:gd name="T6" fmla="*/ 2147483647 w 1066"/>
                <a:gd name="T7" fmla="*/ 2147483647 h 360"/>
                <a:gd name="T8" fmla="*/ 0 w 1066"/>
                <a:gd name="T9" fmla="*/ 2147483647 h 360"/>
                <a:gd name="T10" fmla="*/ 2147483647 w 1066"/>
                <a:gd name="T11" fmla="*/ 0 h 360"/>
                <a:gd name="T12" fmla="*/ 2147483647 w 1066"/>
                <a:gd name="T13" fmla="*/ 2147483647 h 360"/>
                <a:gd name="T14" fmla="*/ 2147483647 w 1066"/>
                <a:gd name="T15" fmla="*/ 2147483647 h 360"/>
                <a:gd name="T16" fmla="*/ 0 60000 65536"/>
                <a:gd name="T17" fmla="*/ 0 60000 65536"/>
                <a:gd name="T18" fmla="*/ 0 60000 65536"/>
                <a:gd name="T19" fmla="*/ 0 60000 65536"/>
                <a:gd name="T20" fmla="*/ 0 60000 65536"/>
                <a:gd name="T21" fmla="*/ 0 60000 65536"/>
                <a:gd name="T22" fmla="*/ 0 60000 65536"/>
                <a:gd name="T23" fmla="*/ 0 60000 65536"/>
                <a:gd name="T24" fmla="*/ 0 w 1066"/>
                <a:gd name="T25" fmla="*/ 0 h 360"/>
                <a:gd name="T26" fmla="*/ 1066 w 1066"/>
                <a:gd name="T27" fmla="*/ 360 h 36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66" h="360">
                  <a:moveTo>
                    <a:pt x="81" y="19"/>
                  </a:moveTo>
                  <a:lnTo>
                    <a:pt x="108" y="268"/>
                  </a:lnTo>
                  <a:lnTo>
                    <a:pt x="1066" y="268"/>
                  </a:lnTo>
                  <a:lnTo>
                    <a:pt x="1015" y="360"/>
                  </a:lnTo>
                  <a:lnTo>
                    <a:pt x="0" y="360"/>
                  </a:lnTo>
                  <a:lnTo>
                    <a:pt x="15" y="0"/>
                  </a:lnTo>
                  <a:lnTo>
                    <a:pt x="81" y="19"/>
                  </a:lnTo>
                  <a:close/>
                </a:path>
              </a:pathLst>
            </a:custGeom>
            <a:solidFill>
              <a:srgbClr val="000000"/>
            </a:solidFill>
            <a:ln w="9525">
              <a:noFill/>
              <a:round/>
              <a:headEnd/>
              <a:tailEnd/>
            </a:ln>
          </p:spPr>
          <p:txBody>
            <a:bodyPr/>
            <a:lstStyle/>
            <a:p>
              <a:endParaRPr lang="fr-FR"/>
            </a:p>
          </p:txBody>
        </p:sp>
        <p:sp>
          <p:nvSpPr>
            <p:cNvPr id="69669" name="Freeform 43"/>
            <p:cNvSpPr>
              <a:spLocks/>
            </p:cNvSpPr>
            <p:nvPr/>
          </p:nvSpPr>
          <p:spPr bwMode="auto">
            <a:xfrm>
              <a:off x="4818063" y="4837113"/>
              <a:ext cx="611188" cy="415925"/>
            </a:xfrm>
            <a:custGeom>
              <a:avLst/>
              <a:gdLst>
                <a:gd name="T0" fmla="*/ 0 w 770"/>
                <a:gd name="T1" fmla="*/ 2147483647 h 525"/>
                <a:gd name="T2" fmla="*/ 2147483647 w 770"/>
                <a:gd name="T3" fmla="*/ 2147483647 h 525"/>
                <a:gd name="T4" fmla="*/ 2147483647 w 770"/>
                <a:gd name="T5" fmla="*/ 0 h 525"/>
                <a:gd name="T6" fmla="*/ 2147483647 w 770"/>
                <a:gd name="T7" fmla="*/ 2147483647 h 525"/>
                <a:gd name="T8" fmla="*/ 2147483647 w 770"/>
                <a:gd name="T9" fmla="*/ 2147483647 h 525"/>
                <a:gd name="T10" fmla="*/ 2147483647 w 770"/>
                <a:gd name="T11" fmla="*/ 2147483647 h 525"/>
                <a:gd name="T12" fmla="*/ 0 w 770"/>
                <a:gd name="T13" fmla="*/ 2147483647 h 525"/>
                <a:gd name="T14" fmla="*/ 0 w 770"/>
                <a:gd name="T15" fmla="*/ 2147483647 h 525"/>
                <a:gd name="T16" fmla="*/ 0 60000 65536"/>
                <a:gd name="T17" fmla="*/ 0 60000 65536"/>
                <a:gd name="T18" fmla="*/ 0 60000 65536"/>
                <a:gd name="T19" fmla="*/ 0 60000 65536"/>
                <a:gd name="T20" fmla="*/ 0 60000 65536"/>
                <a:gd name="T21" fmla="*/ 0 60000 65536"/>
                <a:gd name="T22" fmla="*/ 0 60000 65536"/>
                <a:gd name="T23" fmla="*/ 0 60000 65536"/>
                <a:gd name="T24" fmla="*/ 0 w 770"/>
                <a:gd name="T25" fmla="*/ 0 h 525"/>
                <a:gd name="T26" fmla="*/ 770 w 770"/>
                <a:gd name="T27" fmla="*/ 525 h 5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0" h="525">
                  <a:moveTo>
                    <a:pt x="0" y="424"/>
                  </a:moveTo>
                  <a:lnTo>
                    <a:pt x="675" y="373"/>
                  </a:lnTo>
                  <a:lnTo>
                    <a:pt x="643" y="0"/>
                  </a:lnTo>
                  <a:lnTo>
                    <a:pt x="764" y="10"/>
                  </a:lnTo>
                  <a:lnTo>
                    <a:pt x="770" y="460"/>
                  </a:lnTo>
                  <a:lnTo>
                    <a:pt x="38" y="525"/>
                  </a:lnTo>
                  <a:lnTo>
                    <a:pt x="0" y="424"/>
                  </a:lnTo>
                  <a:close/>
                </a:path>
              </a:pathLst>
            </a:custGeom>
            <a:solidFill>
              <a:srgbClr val="000000"/>
            </a:solidFill>
            <a:ln w="9525">
              <a:noFill/>
              <a:round/>
              <a:headEnd/>
              <a:tailEnd/>
            </a:ln>
          </p:spPr>
          <p:txBody>
            <a:bodyPr/>
            <a:lstStyle/>
            <a:p>
              <a:endParaRPr lang="fr-FR"/>
            </a:p>
          </p:txBody>
        </p:sp>
        <p:sp>
          <p:nvSpPr>
            <p:cNvPr id="69670" name="Freeform 44"/>
            <p:cNvSpPr>
              <a:spLocks/>
            </p:cNvSpPr>
            <p:nvPr/>
          </p:nvSpPr>
          <p:spPr bwMode="auto">
            <a:xfrm>
              <a:off x="4859338" y="4826000"/>
              <a:ext cx="749300" cy="536575"/>
            </a:xfrm>
            <a:custGeom>
              <a:avLst/>
              <a:gdLst>
                <a:gd name="T0" fmla="*/ 2147483647 w 943"/>
                <a:gd name="T1" fmla="*/ 2147483647 h 677"/>
                <a:gd name="T2" fmla="*/ 2147483647 w 943"/>
                <a:gd name="T3" fmla="*/ 2147483647 h 677"/>
                <a:gd name="T4" fmla="*/ 2147483647 w 943"/>
                <a:gd name="T5" fmla="*/ 0 h 677"/>
                <a:gd name="T6" fmla="*/ 2147483647 w 943"/>
                <a:gd name="T7" fmla="*/ 2147483647 h 677"/>
                <a:gd name="T8" fmla="*/ 2147483647 w 943"/>
                <a:gd name="T9" fmla="*/ 2147483647 h 677"/>
                <a:gd name="T10" fmla="*/ 0 w 943"/>
                <a:gd name="T11" fmla="*/ 2147483647 h 677"/>
                <a:gd name="T12" fmla="*/ 2147483647 w 943"/>
                <a:gd name="T13" fmla="*/ 2147483647 h 677"/>
                <a:gd name="T14" fmla="*/ 2147483647 w 943"/>
                <a:gd name="T15" fmla="*/ 2147483647 h 677"/>
                <a:gd name="T16" fmla="*/ 0 60000 65536"/>
                <a:gd name="T17" fmla="*/ 0 60000 65536"/>
                <a:gd name="T18" fmla="*/ 0 60000 65536"/>
                <a:gd name="T19" fmla="*/ 0 60000 65536"/>
                <a:gd name="T20" fmla="*/ 0 60000 65536"/>
                <a:gd name="T21" fmla="*/ 0 60000 65536"/>
                <a:gd name="T22" fmla="*/ 0 60000 65536"/>
                <a:gd name="T23" fmla="*/ 0 60000 65536"/>
                <a:gd name="T24" fmla="*/ 0 w 943"/>
                <a:gd name="T25" fmla="*/ 0 h 677"/>
                <a:gd name="T26" fmla="*/ 943 w 943"/>
                <a:gd name="T27" fmla="*/ 677 h 67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43" h="677">
                  <a:moveTo>
                    <a:pt x="17" y="677"/>
                  </a:moveTo>
                  <a:lnTo>
                    <a:pt x="943" y="616"/>
                  </a:lnTo>
                  <a:lnTo>
                    <a:pt x="920" y="0"/>
                  </a:lnTo>
                  <a:lnTo>
                    <a:pt x="820" y="19"/>
                  </a:lnTo>
                  <a:lnTo>
                    <a:pt x="835" y="530"/>
                  </a:lnTo>
                  <a:lnTo>
                    <a:pt x="0" y="595"/>
                  </a:lnTo>
                  <a:lnTo>
                    <a:pt x="17" y="677"/>
                  </a:lnTo>
                  <a:close/>
                </a:path>
              </a:pathLst>
            </a:custGeom>
            <a:solidFill>
              <a:srgbClr val="000000"/>
            </a:solidFill>
            <a:ln w="9525">
              <a:noFill/>
              <a:round/>
              <a:headEnd/>
              <a:tailEnd/>
            </a:ln>
          </p:spPr>
          <p:txBody>
            <a:bodyPr/>
            <a:lstStyle/>
            <a:p>
              <a:endParaRPr lang="fr-FR"/>
            </a:p>
          </p:txBody>
        </p:sp>
        <p:sp>
          <p:nvSpPr>
            <p:cNvPr id="69671" name="Freeform 45"/>
            <p:cNvSpPr>
              <a:spLocks/>
            </p:cNvSpPr>
            <p:nvPr/>
          </p:nvSpPr>
          <p:spPr bwMode="auto">
            <a:xfrm>
              <a:off x="4124325" y="5486400"/>
              <a:ext cx="234950" cy="166687"/>
            </a:xfrm>
            <a:custGeom>
              <a:avLst/>
              <a:gdLst>
                <a:gd name="T0" fmla="*/ 2147483647 w 297"/>
                <a:gd name="T1" fmla="*/ 2147483647 h 209"/>
                <a:gd name="T2" fmla="*/ 2147483647 w 297"/>
                <a:gd name="T3" fmla="*/ 2147483647 h 209"/>
                <a:gd name="T4" fmla="*/ 2147483647 w 297"/>
                <a:gd name="T5" fmla="*/ 2147483647 h 209"/>
                <a:gd name="T6" fmla="*/ 2147483647 w 297"/>
                <a:gd name="T7" fmla="*/ 2147483647 h 209"/>
                <a:gd name="T8" fmla="*/ 2147483647 w 297"/>
                <a:gd name="T9" fmla="*/ 2147483647 h 209"/>
                <a:gd name="T10" fmla="*/ 2147483647 w 297"/>
                <a:gd name="T11" fmla="*/ 2147483647 h 209"/>
                <a:gd name="T12" fmla="*/ 2147483647 w 297"/>
                <a:gd name="T13" fmla="*/ 2147483647 h 209"/>
                <a:gd name="T14" fmla="*/ 0 w 297"/>
                <a:gd name="T15" fmla="*/ 2147483647 h 209"/>
                <a:gd name="T16" fmla="*/ 2147483647 w 297"/>
                <a:gd name="T17" fmla="*/ 2147483647 h 209"/>
                <a:gd name="T18" fmla="*/ 2147483647 w 297"/>
                <a:gd name="T19" fmla="*/ 2147483647 h 209"/>
                <a:gd name="T20" fmla="*/ 2147483647 w 297"/>
                <a:gd name="T21" fmla="*/ 2147483647 h 209"/>
                <a:gd name="T22" fmla="*/ 2147483647 w 297"/>
                <a:gd name="T23" fmla="*/ 2147483647 h 209"/>
                <a:gd name="T24" fmla="*/ 2147483647 w 297"/>
                <a:gd name="T25" fmla="*/ 2147483647 h 209"/>
                <a:gd name="T26" fmla="*/ 2147483647 w 297"/>
                <a:gd name="T27" fmla="*/ 2147483647 h 209"/>
                <a:gd name="T28" fmla="*/ 2147483647 w 297"/>
                <a:gd name="T29" fmla="*/ 2147483647 h 209"/>
                <a:gd name="T30" fmla="*/ 2147483647 w 297"/>
                <a:gd name="T31" fmla="*/ 2147483647 h 209"/>
                <a:gd name="T32" fmla="*/ 2147483647 w 297"/>
                <a:gd name="T33" fmla="*/ 2147483647 h 209"/>
                <a:gd name="T34" fmla="*/ 2147483647 w 297"/>
                <a:gd name="T35" fmla="*/ 2147483647 h 209"/>
                <a:gd name="T36" fmla="*/ 2147483647 w 297"/>
                <a:gd name="T37" fmla="*/ 2147483647 h 209"/>
                <a:gd name="T38" fmla="*/ 2147483647 w 297"/>
                <a:gd name="T39" fmla="*/ 2147483647 h 209"/>
                <a:gd name="T40" fmla="*/ 2147483647 w 297"/>
                <a:gd name="T41" fmla="*/ 2147483647 h 209"/>
                <a:gd name="T42" fmla="*/ 2147483647 w 297"/>
                <a:gd name="T43" fmla="*/ 2147483647 h 209"/>
                <a:gd name="T44" fmla="*/ 2147483647 w 297"/>
                <a:gd name="T45" fmla="*/ 2147483647 h 209"/>
                <a:gd name="T46" fmla="*/ 2147483647 w 297"/>
                <a:gd name="T47" fmla="*/ 2147483647 h 209"/>
                <a:gd name="T48" fmla="*/ 2147483647 w 297"/>
                <a:gd name="T49" fmla="*/ 2147483647 h 209"/>
                <a:gd name="T50" fmla="*/ 2147483647 w 297"/>
                <a:gd name="T51" fmla="*/ 2147483647 h 209"/>
                <a:gd name="T52" fmla="*/ 2147483647 w 297"/>
                <a:gd name="T53" fmla="*/ 2147483647 h 209"/>
                <a:gd name="T54" fmla="*/ 2147483647 w 297"/>
                <a:gd name="T55" fmla="*/ 2147483647 h 209"/>
                <a:gd name="T56" fmla="*/ 2147483647 w 297"/>
                <a:gd name="T57" fmla="*/ 2147483647 h 209"/>
                <a:gd name="T58" fmla="*/ 2147483647 w 297"/>
                <a:gd name="T59" fmla="*/ 2147483647 h 209"/>
                <a:gd name="T60" fmla="*/ 2147483647 w 297"/>
                <a:gd name="T61" fmla="*/ 2147483647 h 209"/>
                <a:gd name="T62" fmla="*/ 2147483647 w 297"/>
                <a:gd name="T63" fmla="*/ 0 h 209"/>
                <a:gd name="T64" fmla="*/ 2147483647 w 297"/>
                <a:gd name="T65" fmla="*/ 2147483647 h 209"/>
                <a:gd name="T66" fmla="*/ 2147483647 w 297"/>
                <a:gd name="T67" fmla="*/ 2147483647 h 209"/>
                <a:gd name="T68" fmla="*/ 2147483647 w 297"/>
                <a:gd name="T69" fmla="*/ 2147483647 h 20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7"/>
                <a:gd name="T106" fmla="*/ 0 h 209"/>
                <a:gd name="T107" fmla="*/ 297 w 297"/>
                <a:gd name="T108" fmla="*/ 209 h 20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7" h="209">
                  <a:moveTo>
                    <a:pt x="152" y="7"/>
                  </a:moveTo>
                  <a:lnTo>
                    <a:pt x="135" y="7"/>
                  </a:lnTo>
                  <a:lnTo>
                    <a:pt x="120" y="11"/>
                  </a:lnTo>
                  <a:lnTo>
                    <a:pt x="105" y="13"/>
                  </a:lnTo>
                  <a:lnTo>
                    <a:pt x="92" y="17"/>
                  </a:lnTo>
                  <a:lnTo>
                    <a:pt x="78" y="19"/>
                  </a:lnTo>
                  <a:lnTo>
                    <a:pt x="69" y="24"/>
                  </a:lnTo>
                  <a:lnTo>
                    <a:pt x="57" y="30"/>
                  </a:lnTo>
                  <a:lnTo>
                    <a:pt x="48" y="34"/>
                  </a:lnTo>
                  <a:lnTo>
                    <a:pt x="38" y="40"/>
                  </a:lnTo>
                  <a:lnTo>
                    <a:pt x="31" y="43"/>
                  </a:lnTo>
                  <a:lnTo>
                    <a:pt x="23" y="49"/>
                  </a:lnTo>
                  <a:lnTo>
                    <a:pt x="17" y="57"/>
                  </a:lnTo>
                  <a:lnTo>
                    <a:pt x="8" y="70"/>
                  </a:lnTo>
                  <a:lnTo>
                    <a:pt x="2" y="85"/>
                  </a:lnTo>
                  <a:lnTo>
                    <a:pt x="0" y="97"/>
                  </a:lnTo>
                  <a:lnTo>
                    <a:pt x="2" y="112"/>
                  </a:lnTo>
                  <a:lnTo>
                    <a:pt x="8" y="127"/>
                  </a:lnTo>
                  <a:lnTo>
                    <a:pt x="17" y="142"/>
                  </a:lnTo>
                  <a:lnTo>
                    <a:pt x="23" y="146"/>
                  </a:lnTo>
                  <a:lnTo>
                    <a:pt x="29" y="154"/>
                  </a:lnTo>
                  <a:lnTo>
                    <a:pt x="36" y="159"/>
                  </a:lnTo>
                  <a:lnTo>
                    <a:pt x="46" y="167"/>
                  </a:lnTo>
                  <a:lnTo>
                    <a:pt x="57" y="173"/>
                  </a:lnTo>
                  <a:lnTo>
                    <a:pt x="69" y="178"/>
                  </a:lnTo>
                  <a:lnTo>
                    <a:pt x="80" y="184"/>
                  </a:lnTo>
                  <a:lnTo>
                    <a:pt x="93" y="190"/>
                  </a:lnTo>
                  <a:lnTo>
                    <a:pt x="105" y="194"/>
                  </a:lnTo>
                  <a:lnTo>
                    <a:pt x="118" y="197"/>
                  </a:lnTo>
                  <a:lnTo>
                    <a:pt x="130" y="199"/>
                  </a:lnTo>
                  <a:lnTo>
                    <a:pt x="143" y="203"/>
                  </a:lnTo>
                  <a:lnTo>
                    <a:pt x="154" y="205"/>
                  </a:lnTo>
                  <a:lnTo>
                    <a:pt x="166" y="207"/>
                  </a:lnTo>
                  <a:lnTo>
                    <a:pt x="177" y="207"/>
                  </a:lnTo>
                  <a:lnTo>
                    <a:pt x="189" y="209"/>
                  </a:lnTo>
                  <a:lnTo>
                    <a:pt x="196" y="207"/>
                  </a:lnTo>
                  <a:lnTo>
                    <a:pt x="206" y="207"/>
                  </a:lnTo>
                  <a:lnTo>
                    <a:pt x="215" y="205"/>
                  </a:lnTo>
                  <a:lnTo>
                    <a:pt x="225" y="205"/>
                  </a:lnTo>
                  <a:lnTo>
                    <a:pt x="240" y="199"/>
                  </a:lnTo>
                  <a:lnTo>
                    <a:pt x="257" y="195"/>
                  </a:lnTo>
                  <a:lnTo>
                    <a:pt x="266" y="186"/>
                  </a:lnTo>
                  <a:lnTo>
                    <a:pt x="278" y="176"/>
                  </a:lnTo>
                  <a:lnTo>
                    <a:pt x="286" y="163"/>
                  </a:lnTo>
                  <a:lnTo>
                    <a:pt x="291" y="150"/>
                  </a:lnTo>
                  <a:lnTo>
                    <a:pt x="293" y="142"/>
                  </a:lnTo>
                  <a:lnTo>
                    <a:pt x="295" y="133"/>
                  </a:lnTo>
                  <a:lnTo>
                    <a:pt x="295" y="125"/>
                  </a:lnTo>
                  <a:lnTo>
                    <a:pt x="297" y="117"/>
                  </a:lnTo>
                  <a:lnTo>
                    <a:pt x="295" y="108"/>
                  </a:lnTo>
                  <a:lnTo>
                    <a:pt x="295" y="98"/>
                  </a:lnTo>
                  <a:lnTo>
                    <a:pt x="293" y="89"/>
                  </a:lnTo>
                  <a:lnTo>
                    <a:pt x="293" y="81"/>
                  </a:lnTo>
                  <a:lnTo>
                    <a:pt x="291" y="70"/>
                  </a:lnTo>
                  <a:lnTo>
                    <a:pt x="287" y="60"/>
                  </a:lnTo>
                  <a:lnTo>
                    <a:pt x="282" y="53"/>
                  </a:lnTo>
                  <a:lnTo>
                    <a:pt x="280" y="45"/>
                  </a:lnTo>
                  <a:lnTo>
                    <a:pt x="268" y="30"/>
                  </a:lnTo>
                  <a:lnTo>
                    <a:pt x="259" y="22"/>
                  </a:lnTo>
                  <a:lnTo>
                    <a:pt x="246" y="13"/>
                  </a:lnTo>
                  <a:lnTo>
                    <a:pt x="236" y="7"/>
                  </a:lnTo>
                  <a:lnTo>
                    <a:pt x="225" y="3"/>
                  </a:lnTo>
                  <a:lnTo>
                    <a:pt x="213" y="3"/>
                  </a:lnTo>
                  <a:lnTo>
                    <a:pt x="200" y="0"/>
                  </a:lnTo>
                  <a:lnTo>
                    <a:pt x="189" y="0"/>
                  </a:lnTo>
                  <a:lnTo>
                    <a:pt x="179" y="2"/>
                  </a:lnTo>
                  <a:lnTo>
                    <a:pt x="170" y="3"/>
                  </a:lnTo>
                  <a:lnTo>
                    <a:pt x="156" y="5"/>
                  </a:lnTo>
                  <a:lnTo>
                    <a:pt x="152" y="7"/>
                  </a:lnTo>
                  <a:close/>
                </a:path>
              </a:pathLst>
            </a:custGeom>
            <a:solidFill>
              <a:srgbClr val="FFF04F"/>
            </a:solidFill>
            <a:ln w="9525">
              <a:noFill/>
              <a:round/>
              <a:headEnd/>
              <a:tailEnd/>
            </a:ln>
          </p:spPr>
          <p:txBody>
            <a:bodyPr/>
            <a:lstStyle/>
            <a:p>
              <a:endParaRPr lang="fr-FR"/>
            </a:p>
          </p:txBody>
        </p:sp>
        <p:sp>
          <p:nvSpPr>
            <p:cNvPr id="69672" name="Freeform 46"/>
            <p:cNvSpPr>
              <a:spLocks/>
            </p:cNvSpPr>
            <p:nvPr/>
          </p:nvSpPr>
          <p:spPr bwMode="auto">
            <a:xfrm>
              <a:off x="4079875" y="5118100"/>
              <a:ext cx="360363" cy="447675"/>
            </a:xfrm>
            <a:custGeom>
              <a:avLst/>
              <a:gdLst>
                <a:gd name="T0" fmla="*/ 2147483647 w 455"/>
                <a:gd name="T1" fmla="*/ 2147483647 h 562"/>
                <a:gd name="T2" fmla="*/ 2147483647 w 455"/>
                <a:gd name="T3" fmla="*/ 2147483647 h 562"/>
                <a:gd name="T4" fmla="*/ 0 w 455"/>
                <a:gd name="T5" fmla="*/ 2147483647 h 562"/>
                <a:gd name="T6" fmla="*/ 2147483647 w 455"/>
                <a:gd name="T7" fmla="*/ 2147483647 h 562"/>
                <a:gd name="T8" fmla="*/ 2147483647 w 455"/>
                <a:gd name="T9" fmla="*/ 0 h 562"/>
                <a:gd name="T10" fmla="*/ 2147483647 w 455"/>
                <a:gd name="T11" fmla="*/ 2147483647 h 562"/>
                <a:gd name="T12" fmla="*/ 2147483647 w 455"/>
                <a:gd name="T13" fmla="*/ 2147483647 h 562"/>
                <a:gd name="T14" fmla="*/ 2147483647 w 455"/>
                <a:gd name="T15" fmla="*/ 2147483647 h 562"/>
                <a:gd name="T16" fmla="*/ 2147483647 w 455"/>
                <a:gd name="T17" fmla="*/ 2147483647 h 562"/>
                <a:gd name="T18" fmla="*/ 2147483647 w 455"/>
                <a:gd name="T19" fmla="*/ 2147483647 h 5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55"/>
                <a:gd name="T31" fmla="*/ 0 h 562"/>
                <a:gd name="T32" fmla="*/ 455 w 455"/>
                <a:gd name="T33" fmla="*/ 562 h 56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55" h="562">
                  <a:moveTo>
                    <a:pt x="185" y="562"/>
                  </a:moveTo>
                  <a:lnTo>
                    <a:pt x="171" y="220"/>
                  </a:lnTo>
                  <a:lnTo>
                    <a:pt x="0" y="220"/>
                  </a:lnTo>
                  <a:lnTo>
                    <a:pt x="185" y="4"/>
                  </a:lnTo>
                  <a:lnTo>
                    <a:pt x="236" y="0"/>
                  </a:lnTo>
                  <a:lnTo>
                    <a:pt x="455" y="199"/>
                  </a:lnTo>
                  <a:lnTo>
                    <a:pt x="265" y="220"/>
                  </a:lnTo>
                  <a:lnTo>
                    <a:pt x="274" y="551"/>
                  </a:lnTo>
                  <a:lnTo>
                    <a:pt x="185" y="562"/>
                  </a:lnTo>
                  <a:close/>
                </a:path>
              </a:pathLst>
            </a:custGeom>
            <a:solidFill>
              <a:srgbClr val="FF7021"/>
            </a:solidFill>
            <a:ln w="9525">
              <a:noFill/>
              <a:round/>
              <a:headEnd/>
              <a:tailEnd/>
            </a:ln>
          </p:spPr>
          <p:txBody>
            <a:bodyPr/>
            <a:lstStyle/>
            <a:p>
              <a:endParaRPr lang="fr-FR"/>
            </a:p>
          </p:txBody>
        </p:sp>
        <p:sp>
          <p:nvSpPr>
            <p:cNvPr id="69673" name="Freeform 47"/>
            <p:cNvSpPr>
              <a:spLocks/>
            </p:cNvSpPr>
            <p:nvPr/>
          </p:nvSpPr>
          <p:spPr bwMode="auto">
            <a:xfrm>
              <a:off x="2452688" y="4689475"/>
              <a:ext cx="1146175" cy="261937"/>
            </a:xfrm>
            <a:custGeom>
              <a:avLst/>
              <a:gdLst>
                <a:gd name="T0" fmla="*/ 0 w 1445"/>
                <a:gd name="T1" fmla="*/ 2147483647 h 329"/>
                <a:gd name="T2" fmla="*/ 2147483647 w 1445"/>
                <a:gd name="T3" fmla="*/ 2147483647 h 329"/>
                <a:gd name="T4" fmla="*/ 2147483647 w 1445"/>
                <a:gd name="T5" fmla="*/ 2147483647 h 329"/>
                <a:gd name="T6" fmla="*/ 2147483647 w 1445"/>
                <a:gd name="T7" fmla="*/ 0 h 329"/>
                <a:gd name="T8" fmla="*/ 2147483647 w 1445"/>
                <a:gd name="T9" fmla="*/ 2147483647 h 329"/>
                <a:gd name="T10" fmla="*/ 2147483647 w 1445"/>
                <a:gd name="T11" fmla="*/ 2147483647 h 329"/>
                <a:gd name="T12" fmla="*/ 2147483647 w 1445"/>
                <a:gd name="T13" fmla="*/ 2147483647 h 329"/>
                <a:gd name="T14" fmla="*/ 2147483647 w 1445"/>
                <a:gd name="T15" fmla="*/ 2147483647 h 329"/>
                <a:gd name="T16" fmla="*/ 0 w 1445"/>
                <a:gd name="T17" fmla="*/ 2147483647 h 329"/>
                <a:gd name="T18" fmla="*/ 0 w 1445"/>
                <a:gd name="T19" fmla="*/ 2147483647 h 3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45"/>
                <a:gd name="T31" fmla="*/ 0 h 329"/>
                <a:gd name="T32" fmla="*/ 1445 w 1445"/>
                <a:gd name="T33" fmla="*/ 329 h 3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45" h="329">
                  <a:moveTo>
                    <a:pt x="0" y="68"/>
                  </a:moveTo>
                  <a:lnTo>
                    <a:pt x="23" y="329"/>
                  </a:lnTo>
                  <a:lnTo>
                    <a:pt x="1437" y="329"/>
                  </a:lnTo>
                  <a:lnTo>
                    <a:pt x="1445" y="0"/>
                  </a:lnTo>
                  <a:lnTo>
                    <a:pt x="1352" y="4"/>
                  </a:lnTo>
                  <a:lnTo>
                    <a:pt x="1344" y="258"/>
                  </a:lnTo>
                  <a:lnTo>
                    <a:pt x="89" y="256"/>
                  </a:lnTo>
                  <a:lnTo>
                    <a:pt x="74" y="55"/>
                  </a:lnTo>
                  <a:lnTo>
                    <a:pt x="0" y="68"/>
                  </a:lnTo>
                  <a:close/>
                </a:path>
              </a:pathLst>
            </a:custGeom>
            <a:solidFill>
              <a:srgbClr val="000000"/>
            </a:solidFill>
            <a:ln w="9525">
              <a:noFill/>
              <a:round/>
              <a:headEnd/>
              <a:tailEnd/>
            </a:ln>
          </p:spPr>
          <p:txBody>
            <a:bodyPr/>
            <a:lstStyle/>
            <a:p>
              <a:endParaRPr lang="fr-FR"/>
            </a:p>
          </p:txBody>
        </p:sp>
        <p:sp>
          <p:nvSpPr>
            <p:cNvPr id="69674" name="Freeform 51"/>
            <p:cNvSpPr>
              <a:spLocks/>
            </p:cNvSpPr>
            <p:nvPr/>
          </p:nvSpPr>
          <p:spPr bwMode="auto">
            <a:xfrm>
              <a:off x="4854575" y="4605338"/>
              <a:ext cx="1169988" cy="257175"/>
            </a:xfrm>
            <a:custGeom>
              <a:avLst/>
              <a:gdLst>
                <a:gd name="T0" fmla="*/ 0 w 1473"/>
                <a:gd name="T1" fmla="*/ 2147483647 h 324"/>
                <a:gd name="T2" fmla="*/ 2147483647 w 1473"/>
                <a:gd name="T3" fmla="*/ 2147483647 h 324"/>
                <a:gd name="T4" fmla="*/ 2147483647 w 1473"/>
                <a:gd name="T5" fmla="*/ 2147483647 h 324"/>
                <a:gd name="T6" fmla="*/ 2147483647 w 1473"/>
                <a:gd name="T7" fmla="*/ 0 h 324"/>
                <a:gd name="T8" fmla="*/ 2147483647 w 1473"/>
                <a:gd name="T9" fmla="*/ 2147483647 h 324"/>
                <a:gd name="T10" fmla="*/ 2147483647 w 1473"/>
                <a:gd name="T11" fmla="*/ 2147483647 h 324"/>
                <a:gd name="T12" fmla="*/ 2147483647 w 1473"/>
                <a:gd name="T13" fmla="*/ 2147483647 h 324"/>
                <a:gd name="T14" fmla="*/ 2147483647 w 1473"/>
                <a:gd name="T15" fmla="*/ 2147483647 h 324"/>
                <a:gd name="T16" fmla="*/ 0 w 1473"/>
                <a:gd name="T17" fmla="*/ 2147483647 h 324"/>
                <a:gd name="T18" fmla="*/ 0 w 1473"/>
                <a:gd name="T19" fmla="*/ 2147483647 h 3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73"/>
                <a:gd name="T31" fmla="*/ 0 h 324"/>
                <a:gd name="T32" fmla="*/ 1473 w 1473"/>
                <a:gd name="T33" fmla="*/ 324 h 3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73" h="324">
                  <a:moveTo>
                    <a:pt x="0" y="69"/>
                  </a:moveTo>
                  <a:lnTo>
                    <a:pt x="24" y="324"/>
                  </a:lnTo>
                  <a:lnTo>
                    <a:pt x="1439" y="322"/>
                  </a:lnTo>
                  <a:lnTo>
                    <a:pt x="1473" y="0"/>
                  </a:lnTo>
                  <a:lnTo>
                    <a:pt x="1378" y="4"/>
                  </a:lnTo>
                  <a:lnTo>
                    <a:pt x="1351" y="253"/>
                  </a:lnTo>
                  <a:lnTo>
                    <a:pt x="91" y="249"/>
                  </a:lnTo>
                  <a:lnTo>
                    <a:pt x="76" y="55"/>
                  </a:lnTo>
                  <a:lnTo>
                    <a:pt x="0" y="69"/>
                  </a:lnTo>
                  <a:close/>
                </a:path>
              </a:pathLst>
            </a:custGeom>
            <a:solidFill>
              <a:srgbClr val="000000"/>
            </a:solidFill>
            <a:ln w="9525">
              <a:noFill/>
              <a:round/>
              <a:headEnd/>
              <a:tailEnd/>
            </a:ln>
          </p:spPr>
          <p:txBody>
            <a:bodyPr/>
            <a:lstStyle/>
            <a:p>
              <a:endParaRPr lang="fr-FR"/>
            </a:p>
          </p:txBody>
        </p:sp>
        <p:sp>
          <p:nvSpPr>
            <p:cNvPr id="69675" name="Freeform 55"/>
            <p:cNvSpPr>
              <a:spLocks/>
            </p:cNvSpPr>
            <p:nvPr/>
          </p:nvSpPr>
          <p:spPr bwMode="auto">
            <a:xfrm>
              <a:off x="3079750" y="5519738"/>
              <a:ext cx="255588" cy="679450"/>
            </a:xfrm>
            <a:custGeom>
              <a:avLst/>
              <a:gdLst>
                <a:gd name="T0" fmla="*/ 2147483647 w 321"/>
                <a:gd name="T1" fmla="*/ 2147483647 h 856"/>
                <a:gd name="T2" fmla="*/ 2147483647 w 321"/>
                <a:gd name="T3" fmla="*/ 2147483647 h 856"/>
                <a:gd name="T4" fmla="*/ 2147483647 w 321"/>
                <a:gd name="T5" fmla="*/ 2147483647 h 856"/>
                <a:gd name="T6" fmla="*/ 2147483647 w 321"/>
                <a:gd name="T7" fmla="*/ 2147483647 h 856"/>
                <a:gd name="T8" fmla="*/ 2147483647 w 321"/>
                <a:gd name="T9" fmla="*/ 2147483647 h 856"/>
                <a:gd name="T10" fmla="*/ 0 w 321"/>
                <a:gd name="T11" fmla="*/ 2147483647 h 856"/>
                <a:gd name="T12" fmla="*/ 2147483647 w 321"/>
                <a:gd name="T13" fmla="*/ 0 h 856"/>
                <a:gd name="T14" fmla="*/ 2147483647 w 321"/>
                <a:gd name="T15" fmla="*/ 2147483647 h 856"/>
                <a:gd name="T16" fmla="*/ 2147483647 w 321"/>
                <a:gd name="T17" fmla="*/ 2147483647 h 856"/>
                <a:gd name="T18" fmla="*/ 2147483647 w 321"/>
                <a:gd name="T19" fmla="*/ 2147483647 h 856"/>
                <a:gd name="T20" fmla="*/ 2147483647 w 321"/>
                <a:gd name="T21" fmla="*/ 2147483647 h 8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21"/>
                <a:gd name="T34" fmla="*/ 0 h 856"/>
                <a:gd name="T35" fmla="*/ 321 w 321"/>
                <a:gd name="T36" fmla="*/ 856 h 85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21" h="856">
                  <a:moveTo>
                    <a:pt x="315" y="248"/>
                  </a:moveTo>
                  <a:lnTo>
                    <a:pt x="321" y="856"/>
                  </a:lnTo>
                  <a:lnTo>
                    <a:pt x="245" y="856"/>
                  </a:lnTo>
                  <a:lnTo>
                    <a:pt x="243" y="259"/>
                  </a:lnTo>
                  <a:lnTo>
                    <a:pt x="7" y="242"/>
                  </a:lnTo>
                  <a:lnTo>
                    <a:pt x="0" y="2"/>
                  </a:lnTo>
                  <a:lnTo>
                    <a:pt x="72" y="0"/>
                  </a:lnTo>
                  <a:lnTo>
                    <a:pt x="83" y="191"/>
                  </a:lnTo>
                  <a:lnTo>
                    <a:pt x="279" y="191"/>
                  </a:lnTo>
                  <a:lnTo>
                    <a:pt x="315" y="248"/>
                  </a:lnTo>
                  <a:close/>
                </a:path>
              </a:pathLst>
            </a:custGeom>
            <a:solidFill>
              <a:srgbClr val="000000"/>
            </a:solidFill>
            <a:ln w="9525">
              <a:noFill/>
              <a:round/>
              <a:headEnd/>
              <a:tailEnd/>
            </a:ln>
          </p:spPr>
          <p:txBody>
            <a:bodyPr/>
            <a:lstStyle/>
            <a:p>
              <a:endParaRPr lang="fr-FR"/>
            </a:p>
          </p:txBody>
        </p:sp>
        <p:sp>
          <p:nvSpPr>
            <p:cNvPr id="69676" name="Freeform 56"/>
            <p:cNvSpPr>
              <a:spLocks/>
            </p:cNvSpPr>
            <p:nvPr/>
          </p:nvSpPr>
          <p:spPr bwMode="auto">
            <a:xfrm>
              <a:off x="2771775" y="6134100"/>
              <a:ext cx="536575" cy="65087"/>
            </a:xfrm>
            <a:custGeom>
              <a:avLst/>
              <a:gdLst>
                <a:gd name="T0" fmla="*/ 0 w 675"/>
                <a:gd name="T1" fmla="*/ 2147483647 h 82"/>
                <a:gd name="T2" fmla="*/ 2147483647 w 675"/>
                <a:gd name="T3" fmla="*/ 2147483647 h 82"/>
                <a:gd name="T4" fmla="*/ 2147483647 w 675"/>
                <a:gd name="T5" fmla="*/ 2147483647 h 82"/>
                <a:gd name="T6" fmla="*/ 2147483647 w 675"/>
                <a:gd name="T7" fmla="*/ 0 h 82"/>
                <a:gd name="T8" fmla="*/ 0 w 675"/>
                <a:gd name="T9" fmla="*/ 2147483647 h 82"/>
                <a:gd name="T10" fmla="*/ 0 w 675"/>
                <a:gd name="T11" fmla="*/ 2147483647 h 82"/>
                <a:gd name="T12" fmla="*/ 0 60000 65536"/>
                <a:gd name="T13" fmla="*/ 0 60000 65536"/>
                <a:gd name="T14" fmla="*/ 0 60000 65536"/>
                <a:gd name="T15" fmla="*/ 0 60000 65536"/>
                <a:gd name="T16" fmla="*/ 0 60000 65536"/>
                <a:gd name="T17" fmla="*/ 0 60000 65536"/>
                <a:gd name="T18" fmla="*/ 0 w 675"/>
                <a:gd name="T19" fmla="*/ 0 h 82"/>
                <a:gd name="T20" fmla="*/ 675 w 675"/>
                <a:gd name="T21" fmla="*/ 82 h 82"/>
              </a:gdLst>
              <a:ahLst/>
              <a:cxnLst>
                <a:cxn ang="T12">
                  <a:pos x="T0" y="T1"/>
                </a:cxn>
                <a:cxn ang="T13">
                  <a:pos x="T2" y="T3"/>
                </a:cxn>
                <a:cxn ang="T14">
                  <a:pos x="T4" y="T5"/>
                </a:cxn>
                <a:cxn ang="T15">
                  <a:pos x="T6" y="T7"/>
                </a:cxn>
                <a:cxn ang="T16">
                  <a:pos x="T8" y="T9"/>
                </a:cxn>
                <a:cxn ang="T17">
                  <a:pos x="T10" y="T11"/>
                </a:cxn>
              </a:cxnLst>
              <a:rect l="T18" t="T19" r="T20" b="T21"/>
              <a:pathLst>
                <a:path w="675" h="82">
                  <a:moveTo>
                    <a:pt x="0" y="82"/>
                  </a:moveTo>
                  <a:lnTo>
                    <a:pt x="654" y="78"/>
                  </a:lnTo>
                  <a:lnTo>
                    <a:pt x="675" y="6"/>
                  </a:lnTo>
                  <a:lnTo>
                    <a:pt x="42" y="0"/>
                  </a:lnTo>
                  <a:lnTo>
                    <a:pt x="0" y="82"/>
                  </a:lnTo>
                  <a:close/>
                </a:path>
              </a:pathLst>
            </a:custGeom>
            <a:solidFill>
              <a:srgbClr val="000000"/>
            </a:solidFill>
            <a:ln w="9525">
              <a:noFill/>
              <a:round/>
              <a:headEnd/>
              <a:tailEnd/>
            </a:ln>
          </p:spPr>
          <p:txBody>
            <a:bodyPr/>
            <a:lstStyle/>
            <a:p>
              <a:endParaRPr lang="fr-FR"/>
            </a:p>
          </p:txBody>
        </p:sp>
        <p:sp>
          <p:nvSpPr>
            <p:cNvPr id="69677" name="Freeform 57"/>
            <p:cNvSpPr>
              <a:spLocks/>
            </p:cNvSpPr>
            <p:nvPr/>
          </p:nvSpPr>
          <p:spPr bwMode="auto">
            <a:xfrm>
              <a:off x="2868613" y="5421313"/>
              <a:ext cx="388938" cy="123825"/>
            </a:xfrm>
            <a:custGeom>
              <a:avLst/>
              <a:gdLst>
                <a:gd name="T0" fmla="*/ 0 w 489"/>
                <a:gd name="T1" fmla="*/ 0 h 156"/>
                <a:gd name="T2" fmla="*/ 2147483647 w 489"/>
                <a:gd name="T3" fmla="*/ 2147483647 h 156"/>
                <a:gd name="T4" fmla="*/ 2147483647 w 489"/>
                <a:gd name="T5" fmla="*/ 2147483647 h 156"/>
                <a:gd name="T6" fmla="*/ 2147483647 w 489"/>
                <a:gd name="T7" fmla="*/ 2147483647 h 156"/>
                <a:gd name="T8" fmla="*/ 2147483647 w 489"/>
                <a:gd name="T9" fmla="*/ 2147483647 h 156"/>
                <a:gd name="T10" fmla="*/ 2147483647 w 489"/>
                <a:gd name="T11" fmla="*/ 2147483647 h 156"/>
                <a:gd name="T12" fmla="*/ 2147483647 w 489"/>
                <a:gd name="T13" fmla="*/ 2147483647 h 156"/>
                <a:gd name="T14" fmla="*/ 2147483647 w 489"/>
                <a:gd name="T15" fmla="*/ 2147483647 h 156"/>
                <a:gd name="T16" fmla="*/ 0 w 489"/>
                <a:gd name="T17" fmla="*/ 0 h 156"/>
                <a:gd name="T18" fmla="*/ 0 w 489"/>
                <a:gd name="T19" fmla="*/ 0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89"/>
                <a:gd name="T31" fmla="*/ 0 h 156"/>
                <a:gd name="T32" fmla="*/ 489 w 489"/>
                <a:gd name="T33" fmla="*/ 156 h 1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89" h="156">
                  <a:moveTo>
                    <a:pt x="0" y="0"/>
                  </a:moveTo>
                  <a:lnTo>
                    <a:pt x="4" y="142"/>
                  </a:lnTo>
                  <a:lnTo>
                    <a:pt x="489" y="156"/>
                  </a:lnTo>
                  <a:lnTo>
                    <a:pt x="489" y="11"/>
                  </a:lnTo>
                  <a:lnTo>
                    <a:pt x="440" y="11"/>
                  </a:lnTo>
                  <a:lnTo>
                    <a:pt x="434" y="97"/>
                  </a:lnTo>
                  <a:lnTo>
                    <a:pt x="67" y="89"/>
                  </a:lnTo>
                  <a:lnTo>
                    <a:pt x="67" y="6"/>
                  </a:lnTo>
                  <a:lnTo>
                    <a:pt x="0" y="0"/>
                  </a:lnTo>
                  <a:close/>
                </a:path>
              </a:pathLst>
            </a:custGeom>
            <a:solidFill>
              <a:srgbClr val="000000"/>
            </a:solidFill>
            <a:ln w="9525">
              <a:noFill/>
              <a:round/>
              <a:headEnd/>
              <a:tailEnd/>
            </a:ln>
          </p:spPr>
          <p:txBody>
            <a:bodyPr/>
            <a:lstStyle/>
            <a:p>
              <a:endParaRPr lang="fr-FR"/>
            </a:p>
          </p:txBody>
        </p:sp>
        <p:sp>
          <p:nvSpPr>
            <p:cNvPr id="69678" name="Freeform 58"/>
            <p:cNvSpPr>
              <a:spLocks/>
            </p:cNvSpPr>
            <p:nvPr/>
          </p:nvSpPr>
          <p:spPr bwMode="auto">
            <a:xfrm>
              <a:off x="2868613" y="5394325"/>
              <a:ext cx="390525" cy="60325"/>
            </a:xfrm>
            <a:custGeom>
              <a:avLst/>
              <a:gdLst>
                <a:gd name="T0" fmla="*/ 2147483647 w 491"/>
                <a:gd name="T1" fmla="*/ 2147483647 h 76"/>
                <a:gd name="T2" fmla="*/ 0 w 491"/>
                <a:gd name="T3" fmla="*/ 0 h 76"/>
                <a:gd name="T4" fmla="*/ 2147483647 w 491"/>
                <a:gd name="T5" fmla="*/ 2147483647 h 76"/>
                <a:gd name="T6" fmla="*/ 2147483647 w 491"/>
                <a:gd name="T7" fmla="*/ 2147483647 h 76"/>
                <a:gd name="T8" fmla="*/ 2147483647 w 491"/>
                <a:gd name="T9" fmla="*/ 2147483647 h 76"/>
                <a:gd name="T10" fmla="*/ 2147483647 w 491"/>
                <a:gd name="T11" fmla="*/ 2147483647 h 76"/>
                <a:gd name="T12" fmla="*/ 2147483647 w 491"/>
                <a:gd name="T13" fmla="*/ 2147483647 h 76"/>
                <a:gd name="T14" fmla="*/ 2147483647 w 491"/>
                <a:gd name="T15" fmla="*/ 2147483647 h 76"/>
                <a:gd name="T16" fmla="*/ 0 60000 65536"/>
                <a:gd name="T17" fmla="*/ 0 60000 65536"/>
                <a:gd name="T18" fmla="*/ 0 60000 65536"/>
                <a:gd name="T19" fmla="*/ 0 60000 65536"/>
                <a:gd name="T20" fmla="*/ 0 60000 65536"/>
                <a:gd name="T21" fmla="*/ 0 60000 65536"/>
                <a:gd name="T22" fmla="*/ 0 60000 65536"/>
                <a:gd name="T23" fmla="*/ 0 60000 65536"/>
                <a:gd name="T24" fmla="*/ 0 w 491"/>
                <a:gd name="T25" fmla="*/ 0 h 76"/>
                <a:gd name="T26" fmla="*/ 491 w 491"/>
                <a:gd name="T27" fmla="*/ 76 h 7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91" h="76">
                  <a:moveTo>
                    <a:pt x="4" y="34"/>
                  </a:moveTo>
                  <a:lnTo>
                    <a:pt x="0" y="0"/>
                  </a:lnTo>
                  <a:lnTo>
                    <a:pt x="491" y="15"/>
                  </a:lnTo>
                  <a:lnTo>
                    <a:pt x="485" y="45"/>
                  </a:lnTo>
                  <a:lnTo>
                    <a:pt x="464" y="76"/>
                  </a:lnTo>
                  <a:lnTo>
                    <a:pt x="35" y="66"/>
                  </a:lnTo>
                  <a:lnTo>
                    <a:pt x="4" y="34"/>
                  </a:lnTo>
                  <a:close/>
                </a:path>
              </a:pathLst>
            </a:custGeom>
            <a:solidFill>
              <a:srgbClr val="000000"/>
            </a:solidFill>
            <a:ln w="9525">
              <a:noFill/>
              <a:round/>
              <a:headEnd/>
              <a:tailEnd/>
            </a:ln>
          </p:spPr>
          <p:txBody>
            <a:bodyPr/>
            <a:lstStyle/>
            <a:p>
              <a:endParaRPr lang="fr-FR"/>
            </a:p>
          </p:txBody>
        </p:sp>
        <p:sp>
          <p:nvSpPr>
            <p:cNvPr id="69679" name="Freeform 59"/>
            <p:cNvSpPr>
              <a:spLocks/>
            </p:cNvSpPr>
            <p:nvPr/>
          </p:nvSpPr>
          <p:spPr bwMode="auto">
            <a:xfrm>
              <a:off x="2413000" y="5751513"/>
              <a:ext cx="379413" cy="433387"/>
            </a:xfrm>
            <a:custGeom>
              <a:avLst/>
              <a:gdLst>
                <a:gd name="T0" fmla="*/ 2147483647 w 478"/>
                <a:gd name="T1" fmla="*/ 2147483647 h 548"/>
                <a:gd name="T2" fmla="*/ 2147483647 w 478"/>
                <a:gd name="T3" fmla="*/ 2147483647 h 548"/>
                <a:gd name="T4" fmla="*/ 2147483647 w 478"/>
                <a:gd name="T5" fmla="*/ 2147483647 h 548"/>
                <a:gd name="T6" fmla="*/ 2147483647 w 478"/>
                <a:gd name="T7" fmla="*/ 2147483647 h 548"/>
                <a:gd name="T8" fmla="*/ 2147483647 w 478"/>
                <a:gd name="T9" fmla="*/ 0 h 548"/>
                <a:gd name="T10" fmla="*/ 2147483647 w 478"/>
                <a:gd name="T11" fmla="*/ 2147483647 h 548"/>
                <a:gd name="T12" fmla="*/ 2147483647 w 478"/>
                <a:gd name="T13" fmla="*/ 2147483647 h 548"/>
                <a:gd name="T14" fmla="*/ 0 w 478"/>
                <a:gd name="T15" fmla="*/ 2147483647 h 548"/>
                <a:gd name="T16" fmla="*/ 2147483647 w 478"/>
                <a:gd name="T17" fmla="*/ 2147483647 h 548"/>
                <a:gd name="T18" fmla="*/ 2147483647 w 478"/>
                <a:gd name="T19" fmla="*/ 2147483647 h 548"/>
                <a:gd name="T20" fmla="*/ 2147483647 w 478"/>
                <a:gd name="T21" fmla="*/ 2147483647 h 5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78"/>
                <a:gd name="T34" fmla="*/ 0 h 548"/>
                <a:gd name="T35" fmla="*/ 478 w 478"/>
                <a:gd name="T36" fmla="*/ 548 h 54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78" h="548">
                  <a:moveTo>
                    <a:pt x="447" y="472"/>
                  </a:moveTo>
                  <a:lnTo>
                    <a:pt x="57" y="460"/>
                  </a:lnTo>
                  <a:lnTo>
                    <a:pt x="65" y="67"/>
                  </a:lnTo>
                  <a:lnTo>
                    <a:pt x="466" y="57"/>
                  </a:lnTo>
                  <a:lnTo>
                    <a:pt x="466" y="0"/>
                  </a:lnTo>
                  <a:lnTo>
                    <a:pt x="36" y="6"/>
                  </a:lnTo>
                  <a:lnTo>
                    <a:pt x="2" y="21"/>
                  </a:lnTo>
                  <a:lnTo>
                    <a:pt x="0" y="535"/>
                  </a:lnTo>
                  <a:lnTo>
                    <a:pt x="478" y="548"/>
                  </a:lnTo>
                  <a:lnTo>
                    <a:pt x="447" y="472"/>
                  </a:lnTo>
                  <a:close/>
                </a:path>
              </a:pathLst>
            </a:custGeom>
            <a:solidFill>
              <a:srgbClr val="000000"/>
            </a:solidFill>
            <a:ln w="9525">
              <a:noFill/>
              <a:round/>
              <a:headEnd/>
              <a:tailEnd/>
            </a:ln>
          </p:spPr>
          <p:txBody>
            <a:bodyPr/>
            <a:lstStyle/>
            <a:p>
              <a:endParaRPr lang="fr-FR"/>
            </a:p>
          </p:txBody>
        </p:sp>
        <p:sp>
          <p:nvSpPr>
            <p:cNvPr id="69680" name="Freeform 60"/>
            <p:cNvSpPr>
              <a:spLocks/>
            </p:cNvSpPr>
            <p:nvPr/>
          </p:nvSpPr>
          <p:spPr bwMode="auto">
            <a:xfrm>
              <a:off x="2563813" y="5634038"/>
              <a:ext cx="44450" cy="144462"/>
            </a:xfrm>
            <a:custGeom>
              <a:avLst/>
              <a:gdLst>
                <a:gd name="T0" fmla="*/ 0 w 56"/>
                <a:gd name="T1" fmla="*/ 2147483647 h 181"/>
                <a:gd name="T2" fmla="*/ 0 w 56"/>
                <a:gd name="T3" fmla="*/ 0 h 181"/>
                <a:gd name="T4" fmla="*/ 2147483647 w 56"/>
                <a:gd name="T5" fmla="*/ 0 h 181"/>
                <a:gd name="T6" fmla="*/ 2147483647 w 56"/>
                <a:gd name="T7" fmla="*/ 2147483647 h 181"/>
                <a:gd name="T8" fmla="*/ 0 w 56"/>
                <a:gd name="T9" fmla="*/ 2147483647 h 181"/>
                <a:gd name="T10" fmla="*/ 0 w 56"/>
                <a:gd name="T11" fmla="*/ 2147483647 h 181"/>
                <a:gd name="T12" fmla="*/ 0 60000 65536"/>
                <a:gd name="T13" fmla="*/ 0 60000 65536"/>
                <a:gd name="T14" fmla="*/ 0 60000 65536"/>
                <a:gd name="T15" fmla="*/ 0 60000 65536"/>
                <a:gd name="T16" fmla="*/ 0 60000 65536"/>
                <a:gd name="T17" fmla="*/ 0 60000 65536"/>
                <a:gd name="T18" fmla="*/ 0 w 56"/>
                <a:gd name="T19" fmla="*/ 0 h 181"/>
                <a:gd name="T20" fmla="*/ 56 w 56"/>
                <a:gd name="T21" fmla="*/ 181 h 181"/>
              </a:gdLst>
              <a:ahLst/>
              <a:cxnLst>
                <a:cxn ang="T12">
                  <a:pos x="T0" y="T1"/>
                </a:cxn>
                <a:cxn ang="T13">
                  <a:pos x="T2" y="T3"/>
                </a:cxn>
                <a:cxn ang="T14">
                  <a:pos x="T4" y="T5"/>
                </a:cxn>
                <a:cxn ang="T15">
                  <a:pos x="T6" y="T7"/>
                </a:cxn>
                <a:cxn ang="T16">
                  <a:pos x="T8" y="T9"/>
                </a:cxn>
                <a:cxn ang="T17">
                  <a:pos x="T10" y="T11"/>
                </a:cxn>
              </a:cxnLst>
              <a:rect l="T18" t="T19" r="T20" b="T21"/>
              <a:pathLst>
                <a:path w="56" h="181">
                  <a:moveTo>
                    <a:pt x="0" y="181"/>
                  </a:moveTo>
                  <a:lnTo>
                    <a:pt x="0" y="0"/>
                  </a:lnTo>
                  <a:lnTo>
                    <a:pt x="50" y="0"/>
                  </a:lnTo>
                  <a:lnTo>
                    <a:pt x="56" y="181"/>
                  </a:lnTo>
                  <a:lnTo>
                    <a:pt x="0" y="181"/>
                  </a:lnTo>
                  <a:close/>
                </a:path>
              </a:pathLst>
            </a:custGeom>
            <a:solidFill>
              <a:srgbClr val="000000"/>
            </a:solidFill>
            <a:ln w="9525">
              <a:noFill/>
              <a:round/>
              <a:headEnd/>
              <a:tailEnd/>
            </a:ln>
          </p:spPr>
          <p:txBody>
            <a:bodyPr/>
            <a:lstStyle/>
            <a:p>
              <a:endParaRPr lang="fr-FR"/>
            </a:p>
          </p:txBody>
        </p:sp>
        <p:sp>
          <p:nvSpPr>
            <p:cNvPr id="69681" name="Freeform 61"/>
            <p:cNvSpPr>
              <a:spLocks/>
            </p:cNvSpPr>
            <p:nvPr/>
          </p:nvSpPr>
          <p:spPr bwMode="auto">
            <a:xfrm>
              <a:off x="2647950" y="5632450"/>
              <a:ext cx="42863" cy="141287"/>
            </a:xfrm>
            <a:custGeom>
              <a:avLst/>
              <a:gdLst>
                <a:gd name="T0" fmla="*/ 0 w 55"/>
                <a:gd name="T1" fmla="*/ 2147483647 h 179"/>
                <a:gd name="T2" fmla="*/ 0 w 55"/>
                <a:gd name="T3" fmla="*/ 0 h 179"/>
                <a:gd name="T4" fmla="*/ 2147483647 w 55"/>
                <a:gd name="T5" fmla="*/ 0 h 179"/>
                <a:gd name="T6" fmla="*/ 2147483647 w 55"/>
                <a:gd name="T7" fmla="*/ 2147483647 h 179"/>
                <a:gd name="T8" fmla="*/ 0 w 55"/>
                <a:gd name="T9" fmla="*/ 2147483647 h 179"/>
                <a:gd name="T10" fmla="*/ 0 w 55"/>
                <a:gd name="T11" fmla="*/ 2147483647 h 179"/>
                <a:gd name="T12" fmla="*/ 0 60000 65536"/>
                <a:gd name="T13" fmla="*/ 0 60000 65536"/>
                <a:gd name="T14" fmla="*/ 0 60000 65536"/>
                <a:gd name="T15" fmla="*/ 0 60000 65536"/>
                <a:gd name="T16" fmla="*/ 0 60000 65536"/>
                <a:gd name="T17" fmla="*/ 0 60000 65536"/>
                <a:gd name="T18" fmla="*/ 0 w 55"/>
                <a:gd name="T19" fmla="*/ 0 h 179"/>
                <a:gd name="T20" fmla="*/ 55 w 55"/>
                <a:gd name="T21" fmla="*/ 179 h 179"/>
              </a:gdLst>
              <a:ahLst/>
              <a:cxnLst>
                <a:cxn ang="T12">
                  <a:pos x="T0" y="T1"/>
                </a:cxn>
                <a:cxn ang="T13">
                  <a:pos x="T2" y="T3"/>
                </a:cxn>
                <a:cxn ang="T14">
                  <a:pos x="T4" y="T5"/>
                </a:cxn>
                <a:cxn ang="T15">
                  <a:pos x="T6" y="T7"/>
                </a:cxn>
                <a:cxn ang="T16">
                  <a:pos x="T8" y="T9"/>
                </a:cxn>
                <a:cxn ang="T17">
                  <a:pos x="T10" y="T11"/>
                </a:cxn>
              </a:cxnLst>
              <a:rect l="T18" t="T19" r="T20" b="T21"/>
              <a:pathLst>
                <a:path w="55" h="179">
                  <a:moveTo>
                    <a:pt x="0" y="179"/>
                  </a:moveTo>
                  <a:lnTo>
                    <a:pt x="0" y="0"/>
                  </a:lnTo>
                  <a:lnTo>
                    <a:pt x="51" y="0"/>
                  </a:lnTo>
                  <a:lnTo>
                    <a:pt x="55" y="179"/>
                  </a:lnTo>
                  <a:lnTo>
                    <a:pt x="0" y="179"/>
                  </a:lnTo>
                  <a:close/>
                </a:path>
              </a:pathLst>
            </a:custGeom>
            <a:solidFill>
              <a:srgbClr val="000000"/>
            </a:solidFill>
            <a:ln w="9525">
              <a:noFill/>
              <a:round/>
              <a:headEnd/>
              <a:tailEnd/>
            </a:ln>
          </p:spPr>
          <p:txBody>
            <a:bodyPr/>
            <a:lstStyle/>
            <a:p>
              <a:endParaRPr lang="fr-FR"/>
            </a:p>
          </p:txBody>
        </p:sp>
        <p:sp>
          <p:nvSpPr>
            <p:cNvPr id="69682" name="Freeform 62"/>
            <p:cNvSpPr>
              <a:spLocks/>
            </p:cNvSpPr>
            <p:nvPr/>
          </p:nvSpPr>
          <p:spPr bwMode="auto">
            <a:xfrm>
              <a:off x="2503488" y="5543550"/>
              <a:ext cx="247650" cy="93662"/>
            </a:xfrm>
            <a:custGeom>
              <a:avLst/>
              <a:gdLst>
                <a:gd name="T0" fmla="*/ 0 w 312"/>
                <a:gd name="T1" fmla="*/ 0 h 118"/>
                <a:gd name="T2" fmla="*/ 2147483647 w 312"/>
                <a:gd name="T3" fmla="*/ 2147483647 h 118"/>
                <a:gd name="T4" fmla="*/ 2147483647 w 312"/>
                <a:gd name="T5" fmla="*/ 2147483647 h 118"/>
                <a:gd name="T6" fmla="*/ 2147483647 w 312"/>
                <a:gd name="T7" fmla="*/ 0 h 118"/>
                <a:gd name="T8" fmla="*/ 2147483647 w 312"/>
                <a:gd name="T9" fmla="*/ 0 h 118"/>
                <a:gd name="T10" fmla="*/ 2147483647 w 312"/>
                <a:gd name="T11" fmla="*/ 2147483647 h 118"/>
                <a:gd name="T12" fmla="*/ 2147483647 w 312"/>
                <a:gd name="T13" fmla="*/ 2147483647 h 118"/>
                <a:gd name="T14" fmla="*/ 2147483647 w 312"/>
                <a:gd name="T15" fmla="*/ 0 h 118"/>
                <a:gd name="T16" fmla="*/ 0 w 312"/>
                <a:gd name="T17" fmla="*/ 0 h 118"/>
                <a:gd name="T18" fmla="*/ 0 w 312"/>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2"/>
                <a:gd name="T31" fmla="*/ 0 h 118"/>
                <a:gd name="T32" fmla="*/ 312 w 312"/>
                <a:gd name="T33" fmla="*/ 118 h 1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2" h="118">
                  <a:moveTo>
                    <a:pt x="0" y="0"/>
                  </a:moveTo>
                  <a:lnTo>
                    <a:pt x="4" y="114"/>
                  </a:lnTo>
                  <a:lnTo>
                    <a:pt x="312" y="118"/>
                  </a:lnTo>
                  <a:lnTo>
                    <a:pt x="312" y="0"/>
                  </a:lnTo>
                  <a:lnTo>
                    <a:pt x="274" y="0"/>
                  </a:lnTo>
                  <a:lnTo>
                    <a:pt x="274" y="78"/>
                  </a:lnTo>
                  <a:lnTo>
                    <a:pt x="44" y="78"/>
                  </a:lnTo>
                  <a:lnTo>
                    <a:pt x="38" y="0"/>
                  </a:lnTo>
                  <a:lnTo>
                    <a:pt x="0" y="0"/>
                  </a:lnTo>
                  <a:close/>
                </a:path>
              </a:pathLst>
            </a:custGeom>
            <a:solidFill>
              <a:srgbClr val="000000"/>
            </a:solidFill>
            <a:ln w="9525">
              <a:noFill/>
              <a:round/>
              <a:headEnd/>
              <a:tailEnd/>
            </a:ln>
          </p:spPr>
          <p:txBody>
            <a:bodyPr/>
            <a:lstStyle/>
            <a:p>
              <a:endParaRPr lang="fr-FR"/>
            </a:p>
          </p:txBody>
        </p:sp>
        <p:sp>
          <p:nvSpPr>
            <p:cNvPr id="69683" name="Freeform 63"/>
            <p:cNvSpPr>
              <a:spLocks/>
            </p:cNvSpPr>
            <p:nvPr/>
          </p:nvSpPr>
          <p:spPr bwMode="auto">
            <a:xfrm>
              <a:off x="2497138" y="5541963"/>
              <a:ext cx="254000" cy="36512"/>
            </a:xfrm>
            <a:custGeom>
              <a:avLst/>
              <a:gdLst>
                <a:gd name="T0" fmla="*/ 0 w 319"/>
                <a:gd name="T1" fmla="*/ 0 h 48"/>
                <a:gd name="T2" fmla="*/ 2147483647 w 319"/>
                <a:gd name="T3" fmla="*/ 2147483647 h 48"/>
                <a:gd name="T4" fmla="*/ 2147483647 w 319"/>
                <a:gd name="T5" fmla="*/ 2147483647 h 48"/>
                <a:gd name="T6" fmla="*/ 2147483647 w 319"/>
                <a:gd name="T7" fmla="*/ 2147483647 h 48"/>
                <a:gd name="T8" fmla="*/ 0 w 319"/>
                <a:gd name="T9" fmla="*/ 0 h 48"/>
                <a:gd name="T10" fmla="*/ 0 w 319"/>
                <a:gd name="T11" fmla="*/ 0 h 48"/>
                <a:gd name="T12" fmla="*/ 0 60000 65536"/>
                <a:gd name="T13" fmla="*/ 0 60000 65536"/>
                <a:gd name="T14" fmla="*/ 0 60000 65536"/>
                <a:gd name="T15" fmla="*/ 0 60000 65536"/>
                <a:gd name="T16" fmla="*/ 0 60000 65536"/>
                <a:gd name="T17" fmla="*/ 0 60000 65536"/>
                <a:gd name="T18" fmla="*/ 0 w 319"/>
                <a:gd name="T19" fmla="*/ 0 h 48"/>
                <a:gd name="T20" fmla="*/ 319 w 319"/>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319" h="48">
                  <a:moveTo>
                    <a:pt x="0" y="0"/>
                  </a:moveTo>
                  <a:lnTo>
                    <a:pt x="319" y="4"/>
                  </a:lnTo>
                  <a:lnTo>
                    <a:pt x="285" y="40"/>
                  </a:lnTo>
                  <a:lnTo>
                    <a:pt x="21" y="48"/>
                  </a:lnTo>
                  <a:lnTo>
                    <a:pt x="0" y="0"/>
                  </a:lnTo>
                  <a:close/>
                </a:path>
              </a:pathLst>
            </a:custGeom>
            <a:solidFill>
              <a:srgbClr val="000000"/>
            </a:solidFill>
            <a:ln w="9525">
              <a:noFill/>
              <a:round/>
              <a:headEnd/>
              <a:tailEnd/>
            </a:ln>
          </p:spPr>
          <p:txBody>
            <a:bodyPr/>
            <a:lstStyle/>
            <a:p>
              <a:endParaRPr lang="fr-FR"/>
            </a:p>
          </p:txBody>
        </p:sp>
        <p:sp>
          <p:nvSpPr>
            <p:cNvPr id="69684" name="Freeform 64"/>
            <p:cNvSpPr>
              <a:spLocks/>
            </p:cNvSpPr>
            <p:nvPr/>
          </p:nvSpPr>
          <p:spPr bwMode="auto">
            <a:xfrm>
              <a:off x="2949575" y="5829300"/>
              <a:ext cx="177800" cy="206375"/>
            </a:xfrm>
            <a:custGeom>
              <a:avLst/>
              <a:gdLst>
                <a:gd name="T0" fmla="*/ 0 w 225"/>
                <a:gd name="T1" fmla="*/ 2147483647 h 261"/>
                <a:gd name="T2" fmla="*/ 0 w 225"/>
                <a:gd name="T3" fmla="*/ 2147483647 h 261"/>
                <a:gd name="T4" fmla="*/ 2147483647 w 225"/>
                <a:gd name="T5" fmla="*/ 2147483647 h 261"/>
                <a:gd name="T6" fmla="*/ 2147483647 w 225"/>
                <a:gd name="T7" fmla="*/ 0 h 261"/>
                <a:gd name="T8" fmla="*/ 0 w 225"/>
                <a:gd name="T9" fmla="*/ 2147483647 h 261"/>
                <a:gd name="T10" fmla="*/ 0 w 225"/>
                <a:gd name="T11" fmla="*/ 2147483647 h 261"/>
                <a:gd name="T12" fmla="*/ 0 60000 65536"/>
                <a:gd name="T13" fmla="*/ 0 60000 65536"/>
                <a:gd name="T14" fmla="*/ 0 60000 65536"/>
                <a:gd name="T15" fmla="*/ 0 60000 65536"/>
                <a:gd name="T16" fmla="*/ 0 60000 65536"/>
                <a:gd name="T17" fmla="*/ 0 60000 65536"/>
                <a:gd name="T18" fmla="*/ 0 w 225"/>
                <a:gd name="T19" fmla="*/ 0 h 261"/>
                <a:gd name="T20" fmla="*/ 225 w 225"/>
                <a:gd name="T21" fmla="*/ 261 h 261"/>
              </a:gdLst>
              <a:ahLst/>
              <a:cxnLst>
                <a:cxn ang="T12">
                  <a:pos x="T0" y="T1"/>
                </a:cxn>
                <a:cxn ang="T13">
                  <a:pos x="T2" y="T3"/>
                </a:cxn>
                <a:cxn ang="T14">
                  <a:pos x="T4" y="T5"/>
                </a:cxn>
                <a:cxn ang="T15">
                  <a:pos x="T6" y="T7"/>
                </a:cxn>
                <a:cxn ang="T16">
                  <a:pos x="T8" y="T9"/>
                </a:cxn>
                <a:cxn ang="T17">
                  <a:pos x="T10" y="T11"/>
                </a:cxn>
              </a:cxnLst>
              <a:rect l="T18" t="T19" r="T20" b="T21"/>
              <a:pathLst>
                <a:path w="225" h="261">
                  <a:moveTo>
                    <a:pt x="0" y="23"/>
                  </a:moveTo>
                  <a:lnTo>
                    <a:pt x="0" y="261"/>
                  </a:lnTo>
                  <a:lnTo>
                    <a:pt x="225" y="259"/>
                  </a:lnTo>
                  <a:lnTo>
                    <a:pt x="204" y="0"/>
                  </a:lnTo>
                  <a:lnTo>
                    <a:pt x="0" y="23"/>
                  </a:lnTo>
                  <a:close/>
                </a:path>
              </a:pathLst>
            </a:custGeom>
            <a:solidFill>
              <a:srgbClr val="FF7021"/>
            </a:solidFill>
            <a:ln w="9525">
              <a:noFill/>
              <a:round/>
              <a:headEnd/>
              <a:tailEnd/>
            </a:ln>
          </p:spPr>
          <p:txBody>
            <a:bodyPr/>
            <a:lstStyle/>
            <a:p>
              <a:endParaRPr lang="fr-FR"/>
            </a:p>
          </p:txBody>
        </p:sp>
        <p:sp>
          <p:nvSpPr>
            <p:cNvPr id="69685" name="Freeform 65"/>
            <p:cNvSpPr>
              <a:spLocks/>
            </p:cNvSpPr>
            <p:nvPr/>
          </p:nvSpPr>
          <p:spPr bwMode="auto">
            <a:xfrm>
              <a:off x="2538413" y="5864225"/>
              <a:ext cx="149225" cy="149225"/>
            </a:xfrm>
            <a:custGeom>
              <a:avLst/>
              <a:gdLst>
                <a:gd name="T0" fmla="*/ 2147483647 w 188"/>
                <a:gd name="T1" fmla="*/ 2147483647 h 188"/>
                <a:gd name="T2" fmla="*/ 0 w 188"/>
                <a:gd name="T3" fmla="*/ 2147483647 h 188"/>
                <a:gd name="T4" fmla="*/ 2147483647 w 188"/>
                <a:gd name="T5" fmla="*/ 2147483647 h 188"/>
                <a:gd name="T6" fmla="*/ 2147483647 w 188"/>
                <a:gd name="T7" fmla="*/ 0 h 188"/>
                <a:gd name="T8" fmla="*/ 2147483647 w 188"/>
                <a:gd name="T9" fmla="*/ 2147483647 h 188"/>
                <a:gd name="T10" fmla="*/ 2147483647 w 188"/>
                <a:gd name="T11" fmla="*/ 2147483647 h 188"/>
                <a:gd name="T12" fmla="*/ 0 60000 65536"/>
                <a:gd name="T13" fmla="*/ 0 60000 65536"/>
                <a:gd name="T14" fmla="*/ 0 60000 65536"/>
                <a:gd name="T15" fmla="*/ 0 60000 65536"/>
                <a:gd name="T16" fmla="*/ 0 60000 65536"/>
                <a:gd name="T17" fmla="*/ 0 60000 65536"/>
                <a:gd name="T18" fmla="*/ 0 w 188"/>
                <a:gd name="T19" fmla="*/ 0 h 188"/>
                <a:gd name="T20" fmla="*/ 188 w 188"/>
                <a:gd name="T21" fmla="*/ 188 h 188"/>
              </a:gdLst>
              <a:ahLst/>
              <a:cxnLst>
                <a:cxn ang="T12">
                  <a:pos x="T0" y="T1"/>
                </a:cxn>
                <a:cxn ang="T13">
                  <a:pos x="T2" y="T3"/>
                </a:cxn>
                <a:cxn ang="T14">
                  <a:pos x="T4" y="T5"/>
                </a:cxn>
                <a:cxn ang="T15">
                  <a:pos x="T6" y="T7"/>
                </a:cxn>
                <a:cxn ang="T16">
                  <a:pos x="T8" y="T9"/>
                </a:cxn>
                <a:cxn ang="T17">
                  <a:pos x="T10" y="T11"/>
                </a:cxn>
              </a:cxnLst>
              <a:rect l="T18" t="T19" r="T20" b="T21"/>
              <a:pathLst>
                <a:path w="188" h="188">
                  <a:moveTo>
                    <a:pt x="8" y="25"/>
                  </a:moveTo>
                  <a:lnTo>
                    <a:pt x="0" y="188"/>
                  </a:lnTo>
                  <a:lnTo>
                    <a:pt x="188" y="181"/>
                  </a:lnTo>
                  <a:lnTo>
                    <a:pt x="167" y="0"/>
                  </a:lnTo>
                  <a:lnTo>
                    <a:pt x="8" y="25"/>
                  </a:lnTo>
                  <a:close/>
                </a:path>
              </a:pathLst>
            </a:custGeom>
            <a:solidFill>
              <a:srgbClr val="FF21FF"/>
            </a:solidFill>
            <a:ln w="9525">
              <a:noFill/>
              <a:round/>
              <a:headEnd/>
              <a:tailEnd/>
            </a:ln>
          </p:spPr>
          <p:txBody>
            <a:bodyPr/>
            <a:lstStyle/>
            <a:p>
              <a:endParaRPr lang="fr-FR"/>
            </a:p>
          </p:txBody>
        </p:sp>
        <p:sp>
          <p:nvSpPr>
            <p:cNvPr id="69686" name="Freeform 71"/>
            <p:cNvSpPr>
              <a:spLocks/>
            </p:cNvSpPr>
            <p:nvPr/>
          </p:nvSpPr>
          <p:spPr bwMode="auto">
            <a:xfrm>
              <a:off x="3768725" y="5584825"/>
              <a:ext cx="77788" cy="184150"/>
            </a:xfrm>
            <a:custGeom>
              <a:avLst/>
              <a:gdLst>
                <a:gd name="T0" fmla="*/ 2147483647 w 98"/>
                <a:gd name="T1" fmla="*/ 0 h 232"/>
                <a:gd name="T2" fmla="*/ 2147483647 w 98"/>
                <a:gd name="T3" fmla="*/ 0 h 232"/>
                <a:gd name="T4" fmla="*/ 2147483647 w 98"/>
                <a:gd name="T5" fmla="*/ 2147483647 h 232"/>
                <a:gd name="T6" fmla="*/ 2147483647 w 98"/>
                <a:gd name="T7" fmla="*/ 2147483647 h 232"/>
                <a:gd name="T8" fmla="*/ 2147483647 w 98"/>
                <a:gd name="T9" fmla="*/ 2147483647 h 232"/>
                <a:gd name="T10" fmla="*/ 2147483647 w 98"/>
                <a:gd name="T11" fmla="*/ 2147483647 h 232"/>
                <a:gd name="T12" fmla="*/ 2147483647 w 98"/>
                <a:gd name="T13" fmla="*/ 2147483647 h 232"/>
                <a:gd name="T14" fmla="*/ 2147483647 w 98"/>
                <a:gd name="T15" fmla="*/ 2147483647 h 232"/>
                <a:gd name="T16" fmla="*/ 2147483647 w 98"/>
                <a:gd name="T17" fmla="*/ 2147483647 h 232"/>
                <a:gd name="T18" fmla="*/ 2147483647 w 98"/>
                <a:gd name="T19" fmla="*/ 2147483647 h 232"/>
                <a:gd name="T20" fmla="*/ 2147483647 w 98"/>
                <a:gd name="T21" fmla="*/ 2147483647 h 232"/>
                <a:gd name="T22" fmla="*/ 2147483647 w 98"/>
                <a:gd name="T23" fmla="*/ 2147483647 h 232"/>
                <a:gd name="T24" fmla="*/ 2147483647 w 98"/>
                <a:gd name="T25" fmla="*/ 2147483647 h 232"/>
                <a:gd name="T26" fmla="*/ 2147483647 w 98"/>
                <a:gd name="T27" fmla="*/ 2147483647 h 232"/>
                <a:gd name="T28" fmla="*/ 2147483647 w 98"/>
                <a:gd name="T29" fmla="*/ 2147483647 h 232"/>
                <a:gd name="T30" fmla="*/ 2147483647 w 98"/>
                <a:gd name="T31" fmla="*/ 2147483647 h 232"/>
                <a:gd name="T32" fmla="*/ 2147483647 w 98"/>
                <a:gd name="T33" fmla="*/ 2147483647 h 232"/>
                <a:gd name="T34" fmla="*/ 2147483647 w 98"/>
                <a:gd name="T35" fmla="*/ 2147483647 h 232"/>
                <a:gd name="T36" fmla="*/ 2147483647 w 98"/>
                <a:gd name="T37" fmla="*/ 2147483647 h 232"/>
                <a:gd name="T38" fmla="*/ 2147483647 w 98"/>
                <a:gd name="T39" fmla="*/ 2147483647 h 232"/>
                <a:gd name="T40" fmla="*/ 2147483647 w 98"/>
                <a:gd name="T41" fmla="*/ 2147483647 h 232"/>
                <a:gd name="T42" fmla="*/ 2147483647 w 98"/>
                <a:gd name="T43" fmla="*/ 2147483647 h 232"/>
                <a:gd name="T44" fmla="*/ 2147483647 w 98"/>
                <a:gd name="T45" fmla="*/ 2147483647 h 232"/>
                <a:gd name="T46" fmla="*/ 2147483647 w 98"/>
                <a:gd name="T47" fmla="*/ 2147483647 h 232"/>
                <a:gd name="T48" fmla="*/ 2147483647 w 98"/>
                <a:gd name="T49" fmla="*/ 2147483647 h 232"/>
                <a:gd name="T50" fmla="*/ 2147483647 w 98"/>
                <a:gd name="T51" fmla="*/ 2147483647 h 232"/>
                <a:gd name="T52" fmla="*/ 2147483647 w 98"/>
                <a:gd name="T53" fmla="*/ 2147483647 h 232"/>
                <a:gd name="T54" fmla="*/ 2147483647 w 98"/>
                <a:gd name="T55" fmla="*/ 2147483647 h 232"/>
                <a:gd name="T56" fmla="*/ 2147483647 w 98"/>
                <a:gd name="T57" fmla="*/ 2147483647 h 232"/>
                <a:gd name="T58" fmla="*/ 2147483647 w 98"/>
                <a:gd name="T59" fmla="*/ 2147483647 h 232"/>
                <a:gd name="T60" fmla="*/ 2147483647 w 98"/>
                <a:gd name="T61" fmla="*/ 2147483647 h 232"/>
                <a:gd name="T62" fmla="*/ 2147483647 w 98"/>
                <a:gd name="T63" fmla="*/ 2147483647 h 232"/>
                <a:gd name="T64" fmla="*/ 2147483647 w 98"/>
                <a:gd name="T65" fmla="*/ 2147483647 h 232"/>
                <a:gd name="T66" fmla="*/ 2147483647 w 98"/>
                <a:gd name="T67" fmla="*/ 2147483647 h 232"/>
                <a:gd name="T68" fmla="*/ 2147483647 w 98"/>
                <a:gd name="T69" fmla="*/ 2147483647 h 232"/>
                <a:gd name="T70" fmla="*/ 2147483647 w 98"/>
                <a:gd name="T71" fmla="*/ 2147483647 h 232"/>
                <a:gd name="T72" fmla="*/ 2147483647 w 98"/>
                <a:gd name="T73" fmla="*/ 2147483647 h 232"/>
                <a:gd name="T74" fmla="*/ 2147483647 w 98"/>
                <a:gd name="T75" fmla="*/ 2147483647 h 232"/>
                <a:gd name="T76" fmla="*/ 2147483647 w 98"/>
                <a:gd name="T77" fmla="*/ 2147483647 h 232"/>
                <a:gd name="T78" fmla="*/ 0 w 98"/>
                <a:gd name="T79" fmla="*/ 2147483647 h 232"/>
                <a:gd name="T80" fmla="*/ 2147483647 w 98"/>
                <a:gd name="T81" fmla="*/ 2147483647 h 232"/>
                <a:gd name="T82" fmla="*/ 2147483647 w 98"/>
                <a:gd name="T83" fmla="*/ 2147483647 h 232"/>
                <a:gd name="T84" fmla="*/ 2147483647 w 98"/>
                <a:gd name="T85" fmla="*/ 2147483647 h 232"/>
                <a:gd name="T86" fmla="*/ 2147483647 w 98"/>
                <a:gd name="T87" fmla="*/ 2147483647 h 232"/>
                <a:gd name="T88" fmla="*/ 2147483647 w 98"/>
                <a:gd name="T89" fmla="*/ 0 h 232"/>
                <a:gd name="T90" fmla="*/ 2147483647 w 98"/>
                <a:gd name="T91" fmla="*/ 0 h 23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8"/>
                <a:gd name="T139" fmla="*/ 0 h 232"/>
                <a:gd name="T140" fmla="*/ 98 w 98"/>
                <a:gd name="T141" fmla="*/ 232 h 23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8" h="232">
                  <a:moveTo>
                    <a:pt x="32" y="0"/>
                  </a:moveTo>
                  <a:lnTo>
                    <a:pt x="43" y="0"/>
                  </a:lnTo>
                  <a:lnTo>
                    <a:pt x="55" y="10"/>
                  </a:lnTo>
                  <a:lnTo>
                    <a:pt x="60" y="15"/>
                  </a:lnTo>
                  <a:lnTo>
                    <a:pt x="64" y="21"/>
                  </a:lnTo>
                  <a:lnTo>
                    <a:pt x="70" y="31"/>
                  </a:lnTo>
                  <a:lnTo>
                    <a:pt x="76" y="40"/>
                  </a:lnTo>
                  <a:lnTo>
                    <a:pt x="79" y="50"/>
                  </a:lnTo>
                  <a:lnTo>
                    <a:pt x="83" y="59"/>
                  </a:lnTo>
                  <a:lnTo>
                    <a:pt x="85" y="71"/>
                  </a:lnTo>
                  <a:lnTo>
                    <a:pt x="89" y="84"/>
                  </a:lnTo>
                  <a:lnTo>
                    <a:pt x="91" y="93"/>
                  </a:lnTo>
                  <a:lnTo>
                    <a:pt x="95" y="107"/>
                  </a:lnTo>
                  <a:lnTo>
                    <a:pt x="95" y="120"/>
                  </a:lnTo>
                  <a:lnTo>
                    <a:pt x="98" y="131"/>
                  </a:lnTo>
                  <a:lnTo>
                    <a:pt x="97" y="145"/>
                  </a:lnTo>
                  <a:lnTo>
                    <a:pt x="97" y="158"/>
                  </a:lnTo>
                  <a:lnTo>
                    <a:pt x="95" y="171"/>
                  </a:lnTo>
                  <a:lnTo>
                    <a:pt x="95" y="185"/>
                  </a:lnTo>
                  <a:lnTo>
                    <a:pt x="93" y="194"/>
                  </a:lnTo>
                  <a:lnTo>
                    <a:pt x="91" y="204"/>
                  </a:lnTo>
                  <a:lnTo>
                    <a:pt x="87" y="211"/>
                  </a:lnTo>
                  <a:lnTo>
                    <a:pt x="83" y="221"/>
                  </a:lnTo>
                  <a:lnTo>
                    <a:pt x="72" y="230"/>
                  </a:lnTo>
                  <a:lnTo>
                    <a:pt x="59" y="232"/>
                  </a:lnTo>
                  <a:lnTo>
                    <a:pt x="49" y="230"/>
                  </a:lnTo>
                  <a:lnTo>
                    <a:pt x="40" y="225"/>
                  </a:lnTo>
                  <a:lnTo>
                    <a:pt x="28" y="217"/>
                  </a:lnTo>
                  <a:lnTo>
                    <a:pt x="17" y="209"/>
                  </a:lnTo>
                  <a:lnTo>
                    <a:pt x="17" y="194"/>
                  </a:lnTo>
                  <a:lnTo>
                    <a:pt x="19" y="179"/>
                  </a:lnTo>
                  <a:lnTo>
                    <a:pt x="17" y="166"/>
                  </a:lnTo>
                  <a:lnTo>
                    <a:pt x="17" y="152"/>
                  </a:lnTo>
                  <a:lnTo>
                    <a:pt x="13" y="137"/>
                  </a:lnTo>
                  <a:lnTo>
                    <a:pt x="9" y="124"/>
                  </a:lnTo>
                  <a:lnTo>
                    <a:pt x="5" y="110"/>
                  </a:lnTo>
                  <a:lnTo>
                    <a:pt x="5" y="97"/>
                  </a:lnTo>
                  <a:lnTo>
                    <a:pt x="2" y="84"/>
                  </a:lnTo>
                  <a:lnTo>
                    <a:pt x="2" y="71"/>
                  </a:lnTo>
                  <a:lnTo>
                    <a:pt x="0" y="57"/>
                  </a:lnTo>
                  <a:lnTo>
                    <a:pt x="3" y="46"/>
                  </a:lnTo>
                  <a:lnTo>
                    <a:pt x="5" y="33"/>
                  </a:lnTo>
                  <a:lnTo>
                    <a:pt x="13" y="21"/>
                  </a:lnTo>
                  <a:lnTo>
                    <a:pt x="21" y="10"/>
                  </a:lnTo>
                  <a:lnTo>
                    <a:pt x="32" y="0"/>
                  </a:lnTo>
                  <a:close/>
                </a:path>
              </a:pathLst>
            </a:custGeom>
            <a:solidFill>
              <a:srgbClr val="000000"/>
            </a:solidFill>
            <a:ln w="9525">
              <a:noFill/>
              <a:round/>
              <a:headEnd/>
              <a:tailEnd/>
            </a:ln>
          </p:spPr>
          <p:txBody>
            <a:bodyPr/>
            <a:lstStyle/>
            <a:p>
              <a:endParaRPr lang="fr-FR"/>
            </a:p>
          </p:txBody>
        </p:sp>
        <p:sp>
          <p:nvSpPr>
            <p:cNvPr id="69687" name="Freeform 72"/>
            <p:cNvSpPr>
              <a:spLocks/>
            </p:cNvSpPr>
            <p:nvPr/>
          </p:nvSpPr>
          <p:spPr bwMode="auto">
            <a:xfrm>
              <a:off x="3989388" y="5600700"/>
              <a:ext cx="77788" cy="182562"/>
            </a:xfrm>
            <a:custGeom>
              <a:avLst/>
              <a:gdLst>
                <a:gd name="T0" fmla="*/ 2147483647 w 99"/>
                <a:gd name="T1" fmla="*/ 0 h 230"/>
                <a:gd name="T2" fmla="*/ 2147483647 w 99"/>
                <a:gd name="T3" fmla="*/ 0 h 230"/>
                <a:gd name="T4" fmla="*/ 2147483647 w 99"/>
                <a:gd name="T5" fmla="*/ 2147483647 h 230"/>
                <a:gd name="T6" fmla="*/ 2147483647 w 99"/>
                <a:gd name="T7" fmla="*/ 2147483647 h 230"/>
                <a:gd name="T8" fmla="*/ 2147483647 w 99"/>
                <a:gd name="T9" fmla="*/ 2147483647 h 230"/>
                <a:gd name="T10" fmla="*/ 2147483647 w 99"/>
                <a:gd name="T11" fmla="*/ 2147483647 h 230"/>
                <a:gd name="T12" fmla="*/ 2147483647 w 99"/>
                <a:gd name="T13" fmla="*/ 2147483647 h 230"/>
                <a:gd name="T14" fmla="*/ 2147483647 w 99"/>
                <a:gd name="T15" fmla="*/ 2147483647 h 230"/>
                <a:gd name="T16" fmla="*/ 2147483647 w 99"/>
                <a:gd name="T17" fmla="*/ 2147483647 h 230"/>
                <a:gd name="T18" fmla="*/ 2147483647 w 99"/>
                <a:gd name="T19" fmla="*/ 2147483647 h 230"/>
                <a:gd name="T20" fmla="*/ 2147483647 w 99"/>
                <a:gd name="T21" fmla="*/ 2147483647 h 230"/>
                <a:gd name="T22" fmla="*/ 2147483647 w 99"/>
                <a:gd name="T23" fmla="*/ 2147483647 h 230"/>
                <a:gd name="T24" fmla="*/ 2147483647 w 99"/>
                <a:gd name="T25" fmla="*/ 2147483647 h 230"/>
                <a:gd name="T26" fmla="*/ 2147483647 w 99"/>
                <a:gd name="T27" fmla="*/ 2147483647 h 230"/>
                <a:gd name="T28" fmla="*/ 2147483647 w 99"/>
                <a:gd name="T29" fmla="*/ 2147483647 h 230"/>
                <a:gd name="T30" fmla="*/ 2147483647 w 99"/>
                <a:gd name="T31" fmla="*/ 2147483647 h 230"/>
                <a:gd name="T32" fmla="*/ 2147483647 w 99"/>
                <a:gd name="T33" fmla="*/ 2147483647 h 230"/>
                <a:gd name="T34" fmla="*/ 2147483647 w 99"/>
                <a:gd name="T35" fmla="*/ 2147483647 h 230"/>
                <a:gd name="T36" fmla="*/ 2147483647 w 99"/>
                <a:gd name="T37" fmla="*/ 2147483647 h 230"/>
                <a:gd name="T38" fmla="*/ 2147483647 w 99"/>
                <a:gd name="T39" fmla="*/ 2147483647 h 230"/>
                <a:gd name="T40" fmla="*/ 2147483647 w 99"/>
                <a:gd name="T41" fmla="*/ 2147483647 h 230"/>
                <a:gd name="T42" fmla="*/ 2147483647 w 99"/>
                <a:gd name="T43" fmla="*/ 2147483647 h 230"/>
                <a:gd name="T44" fmla="*/ 2147483647 w 99"/>
                <a:gd name="T45" fmla="*/ 2147483647 h 230"/>
                <a:gd name="T46" fmla="*/ 2147483647 w 99"/>
                <a:gd name="T47" fmla="*/ 2147483647 h 230"/>
                <a:gd name="T48" fmla="*/ 2147483647 w 99"/>
                <a:gd name="T49" fmla="*/ 2147483647 h 230"/>
                <a:gd name="T50" fmla="*/ 2147483647 w 99"/>
                <a:gd name="T51" fmla="*/ 2147483647 h 230"/>
                <a:gd name="T52" fmla="*/ 2147483647 w 99"/>
                <a:gd name="T53" fmla="*/ 2147483647 h 230"/>
                <a:gd name="T54" fmla="*/ 2147483647 w 99"/>
                <a:gd name="T55" fmla="*/ 2147483647 h 230"/>
                <a:gd name="T56" fmla="*/ 2147483647 w 99"/>
                <a:gd name="T57" fmla="*/ 2147483647 h 230"/>
                <a:gd name="T58" fmla="*/ 2147483647 w 99"/>
                <a:gd name="T59" fmla="*/ 2147483647 h 230"/>
                <a:gd name="T60" fmla="*/ 2147483647 w 99"/>
                <a:gd name="T61" fmla="*/ 2147483647 h 230"/>
                <a:gd name="T62" fmla="*/ 2147483647 w 99"/>
                <a:gd name="T63" fmla="*/ 2147483647 h 230"/>
                <a:gd name="T64" fmla="*/ 2147483647 w 99"/>
                <a:gd name="T65" fmla="*/ 2147483647 h 230"/>
                <a:gd name="T66" fmla="*/ 2147483647 w 99"/>
                <a:gd name="T67" fmla="*/ 2147483647 h 230"/>
                <a:gd name="T68" fmla="*/ 2147483647 w 99"/>
                <a:gd name="T69" fmla="*/ 2147483647 h 230"/>
                <a:gd name="T70" fmla="*/ 2147483647 w 99"/>
                <a:gd name="T71" fmla="*/ 2147483647 h 230"/>
                <a:gd name="T72" fmla="*/ 2147483647 w 99"/>
                <a:gd name="T73" fmla="*/ 2147483647 h 230"/>
                <a:gd name="T74" fmla="*/ 0 w 99"/>
                <a:gd name="T75" fmla="*/ 2147483647 h 230"/>
                <a:gd name="T76" fmla="*/ 0 w 99"/>
                <a:gd name="T77" fmla="*/ 2147483647 h 230"/>
                <a:gd name="T78" fmla="*/ 0 w 99"/>
                <a:gd name="T79" fmla="*/ 2147483647 h 230"/>
                <a:gd name="T80" fmla="*/ 2147483647 w 99"/>
                <a:gd name="T81" fmla="*/ 2147483647 h 230"/>
                <a:gd name="T82" fmla="*/ 2147483647 w 99"/>
                <a:gd name="T83" fmla="*/ 2147483647 h 230"/>
                <a:gd name="T84" fmla="*/ 2147483647 w 99"/>
                <a:gd name="T85" fmla="*/ 2147483647 h 230"/>
                <a:gd name="T86" fmla="*/ 2147483647 w 99"/>
                <a:gd name="T87" fmla="*/ 2147483647 h 230"/>
                <a:gd name="T88" fmla="*/ 2147483647 w 99"/>
                <a:gd name="T89" fmla="*/ 0 h 230"/>
                <a:gd name="T90" fmla="*/ 2147483647 w 99"/>
                <a:gd name="T91" fmla="*/ 0 h 23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9"/>
                <a:gd name="T139" fmla="*/ 0 h 230"/>
                <a:gd name="T140" fmla="*/ 99 w 99"/>
                <a:gd name="T141" fmla="*/ 230 h 23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9" h="230">
                  <a:moveTo>
                    <a:pt x="33" y="0"/>
                  </a:moveTo>
                  <a:lnTo>
                    <a:pt x="44" y="0"/>
                  </a:lnTo>
                  <a:lnTo>
                    <a:pt x="55" y="8"/>
                  </a:lnTo>
                  <a:lnTo>
                    <a:pt x="61" y="12"/>
                  </a:lnTo>
                  <a:lnTo>
                    <a:pt x="65" y="21"/>
                  </a:lnTo>
                  <a:lnTo>
                    <a:pt x="71" y="29"/>
                  </a:lnTo>
                  <a:lnTo>
                    <a:pt x="74" y="38"/>
                  </a:lnTo>
                  <a:lnTo>
                    <a:pt x="78" y="46"/>
                  </a:lnTo>
                  <a:lnTo>
                    <a:pt x="84" y="57"/>
                  </a:lnTo>
                  <a:lnTo>
                    <a:pt x="86" y="67"/>
                  </a:lnTo>
                  <a:lnTo>
                    <a:pt x="90" y="80"/>
                  </a:lnTo>
                  <a:lnTo>
                    <a:pt x="91" y="90"/>
                  </a:lnTo>
                  <a:lnTo>
                    <a:pt x="95" y="103"/>
                  </a:lnTo>
                  <a:lnTo>
                    <a:pt x="95" y="116"/>
                  </a:lnTo>
                  <a:lnTo>
                    <a:pt x="99" y="129"/>
                  </a:lnTo>
                  <a:lnTo>
                    <a:pt x="97" y="143"/>
                  </a:lnTo>
                  <a:lnTo>
                    <a:pt x="97" y="156"/>
                  </a:lnTo>
                  <a:lnTo>
                    <a:pt x="95" y="168"/>
                  </a:lnTo>
                  <a:lnTo>
                    <a:pt x="95" y="181"/>
                  </a:lnTo>
                  <a:lnTo>
                    <a:pt x="93" y="190"/>
                  </a:lnTo>
                  <a:lnTo>
                    <a:pt x="91" y="202"/>
                  </a:lnTo>
                  <a:lnTo>
                    <a:pt x="86" y="209"/>
                  </a:lnTo>
                  <a:lnTo>
                    <a:pt x="84" y="219"/>
                  </a:lnTo>
                  <a:lnTo>
                    <a:pt x="71" y="226"/>
                  </a:lnTo>
                  <a:lnTo>
                    <a:pt x="55" y="230"/>
                  </a:lnTo>
                  <a:lnTo>
                    <a:pt x="46" y="228"/>
                  </a:lnTo>
                  <a:lnTo>
                    <a:pt x="38" y="225"/>
                  </a:lnTo>
                  <a:lnTo>
                    <a:pt x="27" y="217"/>
                  </a:lnTo>
                  <a:lnTo>
                    <a:pt x="15" y="209"/>
                  </a:lnTo>
                  <a:lnTo>
                    <a:pt x="15" y="194"/>
                  </a:lnTo>
                  <a:lnTo>
                    <a:pt x="17" y="179"/>
                  </a:lnTo>
                  <a:lnTo>
                    <a:pt x="15" y="166"/>
                  </a:lnTo>
                  <a:lnTo>
                    <a:pt x="14" y="150"/>
                  </a:lnTo>
                  <a:lnTo>
                    <a:pt x="10" y="135"/>
                  </a:lnTo>
                  <a:lnTo>
                    <a:pt x="8" y="124"/>
                  </a:lnTo>
                  <a:lnTo>
                    <a:pt x="6" y="110"/>
                  </a:lnTo>
                  <a:lnTo>
                    <a:pt x="4" y="97"/>
                  </a:lnTo>
                  <a:lnTo>
                    <a:pt x="0" y="82"/>
                  </a:lnTo>
                  <a:lnTo>
                    <a:pt x="0" y="69"/>
                  </a:lnTo>
                  <a:lnTo>
                    <a:pt x="0" y="57"/>
                  </a:lnTo>
                  <a:lnTo>
                    <a:pt x="4" y="44"/>
                  </a:lnTo>
                  <a:lnTo>
                    <a:pt x="6" y="33"/>
                  </a:lnTo>
                  <a:lnTo>
                    <a:pt x="12" y="21"/>
                  </a:lnTo>
                  <a:lnTo>
                    <a:pt x="19" y="10"/>
                  </a:lnTo>
                  <a:lnTo>
                    <a:pt x="33" y="0"/>
                  </a:lnTo>
                  <a:close/>
                </a:path>
              </a:pathLst>
            </a:custGeom>
            <a:solidFill>
              <a:srgbClr val="000000"/>
            </a:solidFill>
            <a:ln w="9525">
              <a:noFill/>
              <a:round/>
              <a:headEnd/>
              <a:tailEnd/>
            </a:ln>
          </p:spPr>
          <p:txBody>
            <a:bodyPr/>
            <a:lstStyle/>
            <a:p>
              <a:endParaRPr lang="fr-FR"/>
            </a:p>
          </p:txBody>
        </p:sp>
        <p:sp>
          <p:nvSpPr>
            <p:cNvPr id="69688" name="Freeform 73"/>
            <p:cNvSpPr>
              <a:spLocks/>
            </p:cNvSpPr>
            <p:nvPr/>
          </p:nvSpPr>
          <p:spPr bwMode="auto">
            <a:xfrm>
              <a:off x="4205288" y="5611813"/>
              <a:ext cx="79375" cy="185737"/>
            </a:xfrm>
            <a:custGeom>
              <a:avLst/>
              <a:gdLst>
                <a:gd name="T0" fmla="*/ 2147483647 w 99"/>
                <a:gd name="T1" fmla="*/ 0 h 234"/>
                <a:gd name="T2" fmla="*/ 2147483647 w 99"/>
                <a:gd name="T3" fmla="*/ 0 h 234"/>
                <a:gd name="T4" fmla="*/ 2147483647 w 99"/>
                <a:gd name="T5" fmla="*/ 2147483647 h 234"/>
                <a:gd name="T6" fmla="*/ 2147483647 w 99"/>
                <a:gd name="T7" fmla="*/ 2147483647 h 234"/>
                <a:gd name="T8" fmla="*/ 2147483647 w 99"/>
                <a:gd name="T9" fmla="*/ 2147483647 h 234"/>
                <a:gd name="T10" fmla="*/ 2147483647 w 99"/>
                <a:gd name="T11" fmla="*/ 2147483647 h 234"/>
                <a:gd name="T12" fmla="*/ 2147483647 w 99"/>
                <a:gd name="T13" fmla="*/ 2147483647 h 234"/>
                <a:gd name="T14" fmla="*/ 2147483647 w 99"/>
                <a:gd name="T15" fmla="*/ 2147483647 h 234"/>
                <a:gd name="T16" fmla="*/ 2147483647 w 99"/>
                <a:gd name="T17" fmla="*/ 2147483647 h 234"/>
                <a:gd name="T18" fmla="*/ 2147483647 w 99"/>
                <a:gd name="T19" fmla="*/ 2147483647 h 234"/>
                <a:gd name="T20" fmla="*/ 2147483647 w 99"/>
                <a:gd name="T21" fmla="*/ 2147483647 h 234"/>
                <a:gd name="T22" fmla="*/ 2147483647 w 99"/>
                <a:gd name="T23" fmla="*/ 2147483647 h 234"/>
                <a:gd name="T24" fmla="*/ 2147483647 w 99"/>
                <a:gd name="T25" fmla="*/ 2147483647 h 234"/>
                <a:gd name="T26" fmla="*/ 2147483647 w 99"/>
                <a:gd name="T27" fmla="*/ 2147483647 h 234"/>
                <a:gd name="T28" fmla="*/ 2147483647 w 99"/>
                <a:gd name="T29" fmla="*/ 2147483647 h 234"/>
                <a:gd name="T30" fmla="*/ 2147483647 w 99"/>
                <a:gd name="T31" fmla="*/ 2147483647 h 234"/>
                <a:gd name="T32" fmla="*/ 2147483647 w 99"/>
                <a:gd name="T33" fmla="*/ 2147483647 h 234"/>
                <a:gd name="T34" fmla="*/ 2147483647 w 99"/>
                <a:gd name="T35" fmla="*/ 2147483647 h 234"/>
                <a:gd name="T36" fmla="*/ 2147483647 w 99"/>
                <a:gd name="T37" fmla="*/ 2147483647 h 234"/>
                <a:gd name="T38" fmla="*/ 2147483647 w 99"/>
                <a:gd name="T39" fmla="*/ 2147483647 h 234"/>
                <a:gd name="T40" fmla="*/ 2147483647 w 99"/>
                <a:gd name="T41" fmla="*/ 2147483647 h 234"/>
                <a:gd name="T42" fmla="*/ 2147483647 w 99"/>
                <a:gd name="T43" fmla="*/ 2147483647 h 234"/>
                <a:gd name="T44" fmla="*/ 2147483647 w 99"/>
                <a:gd name="T45" fmla="*/ 2147483647 h 234"/>
                <a:gd name="T46" fmla="*/ 2147483647 w 99"/>
                <a:gd name="T47" fmla="*/ 2147483647 h 234"/>
                <a:gd name="T48" fmla="*/ 2147483647 w 99"/>
                <a:gd name="T49" fmla="*/ 2147483647 h 234"/>
                <a:gd name="T50" fmla="*/ 2147483647 w 99"/>
                <a:gd name="T51" fmla="*/ 2147483647 h 234"/>
                <a:gd name="T52" fmla="*/ 2147483647 w 99"/>
                <a:gd name="T53" fmla="*/ 2147483647 h 234"/>
                <a:gd name="T54" fmla="*/ 2147483647 w 99"/>
                <a:gd name="T55" fmla="*/ 2147483647 h 234"/>
                <a:gd name="T56" fmla="*/ 2147483647 w 99"/>
                <a:gd name="T57" fmla="*/ 2147483647 h 234"/>
                <a:gd name="T58" fmla="*/ 2147483647 w 99"/>
                <a:gd name="T59" fmla="*/ 2147483647 h 234"/>
                <a:gd name="T60" fmla="*/ 2147483647 w 99"/>
                <a:gd name="T61" fmla="*/ 2147483647 h 234"/>
                <a:gd name="T62" fmla="*/ 2147483647 w 99"/>
                <a:gd name="T63" fmla="*/ 2147483647 h 234"/>
                <a:gd name="T64" fmla="*/ 2147483647 w 99"/>
                <a:gd name="T65" fmla="*/ 2147483647 h 234"/>
                <a:gd name="T66" fmla="*/ 2147483647 w 99"/>
                <a:gd name="T67" fmla="*/ 2147483647 h 234"/>
                <a:gd name="T68" fmla="*/ 2147483647 w 99"/>
                <a:gd name="T69" fmla="*/ 2147483647 h 234"/>
                <a:gd name="T70" fmla="*/ 2147483647 w 99"/>
                <a:gd name="T71" fmla="*/ 2147483647 h 234"/>
                <a:gd name="T72" fmla="*/ 2147483647 w 99"/>
                <a:gd name="T73" fmla="*/ 2147483647 h 234"/>
                <a:gd name="T74" fmla="*/ 2147483647 w 99"/>
                <a:gd name="T75" fmla="*/ 2147483647 h 234"/>
                <a:gd name="T76" fmla="*/ 2147483647 w 99"/>
                <a:gd name="T77" fmla="*/ 2147483647 h 234"/>
                <a:gd name="T78" fmla="*/ 0 w 99"/>
                <a:gd name="T79" fmla="*/ 2147483647 h 234"/>
                <a:gd name="T80" fmla="*/ 2147483647 w 99"/>
                <a:gd name="T81" fmla="*/ 2147483647 h 234"/>
                <a:gd name="T82" fmla="*/ 2147483647 w 99"/>
                <a:gd name="T83" fmla="*/ 2147483647 h 234"/>
                <a:gd name="T84" fmla="*/ 2147483647 w 99"/>
                <a:gd name="T85" fmla="*/ 2147483647 h 234"/>
                <a:gd name="T86" fmla="*/ 2147483647 w 99"/>
                <a:gd name="T87" fmla="*/ 2147483647 h 234"/>
                <a:gd name="T88" fmla="*/ 2147483647 w 99"/>
                <a:gd name="T89" fmla="*/ 0 h 234"/>
                <a:gd name="T90" fmla="*/ 2147483647 w 99"/>
                <a:gd name="T91" fmla="*/ 0 h 23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9"/>
                <a:gd name="T139" fmla="*/ 0 h 234"/>
                <a:gd name="T140" fmla="*/ 99 w 99"/>
                <a:gd name="T141" fmla="*/ 234 h 23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9" h="234">
                  <a:moveTo>
                    <a:pt x="32" y="0"/>
                  </a:moveTo>
                  <a:lnTo>
                    <a:pt x="44" y="0"/>
                  </a:lnTo>
                  <a:lnTo>
                    <a:pt x="55" y="10"/>
                  </a:lnTo>
                  <a:lnTo>
                    <a:pt x="61" y="16"/>
                  </a:lnTo>
                  <a:lnTo>
                    <a:pt x="67" y="23"/>
                  </a:lnTo>
                  <a:lnTo>
                    <a:pt x="70" y="31"/>
                  </a:lnTo>
                  <a:lnTo>
                    <a:pt x="76" y="42"/>
                  </a:lnTo>
                  <a:lnTo>
                    <a:pt x="78" y="50"/>
                  </a:lnTo>
                  <a:lnTo>
                    <a:pt x="84" y="59"/>
                  </a:lnTo>
                  <a:lnTo>
                    <a:pt x="87" y="71"/>
                  </a:lnTo>
                  <a:lnTo>
                    <a:pt x="89" y="84"/>
                  </a:lnTo>
                  <a:lnTo>
                    <a:pt x="91" y="94"/>
                  </a:lnTo>
                  <a:lnTo>
                    <a:pt x="95" y="107"/>
                  </a:lnTo>
                  <a:lnTo>
                    <a:pt x="97" y="118"/>
                  </a:lnTo>
                  <a:lnTo>
                    <a:pt x="99" y="132"/>
                  </a:lnTo>
                  <a:lnTo>
                    <a:pt x="99" y="145"/>
                  </a:lnTo>
                  <a:lnTo>
                    <a:pt x="99" y="158"/>
                  </a:lnTo>
                  <a:lnTo>
                    <a:pt x="97" y="172"/>
                  </a:lnTo>
                  <a:lnTo>
                    <a:pt x="97" y="185"/>
                  </a:lnTo>
                  <a:lnTo>
                    <a:pt x="93" y="194"/>
                  </a:lnTo>
                  <a:lnTo>
                    <a:pt x="91" y="204"/>
                  </a:lnTo>
                  <a:lnTo>
                    <a:pt x="87" y="211"/>
                  </a:lnTo>
                  <a:lnTo>
                    <a:pt x="86" y="221"/>
                  </a:lnTo>
                  <a:lnTo>
                    <a:pt x="72" y="230"/>
                  </a:lnTo>
                  <a:lnTo>
                    <a:pt x="57" y="234"/>
                  </a:lnTo>
                  <a:lnTo>
                    <a:pt x="48" y="230"/>
                  </a:lnTo>
                  <a:lnTo>
                    <a:pt x="38" y="227"/>
                  </a:lnTo>
                  <a:lnTo>
                    <a:pt x="27" y="219"/>
                  </a:lnTo>
                  <a:lnTo>
                    <a:pt x="17" y="210"/>
                  </a:lnTo>
                  <a:lnTo>
                    <a:pt x="17" y="196"/>
                  </a:lnTo>
                  <a:lnTo>
                    <a:pt x="19" y="181"/>
                  </a:lnTo>
                  <a:lnTo>
                    <a:pt x="17" y="166"/>
                  </a:lnTo>
                  <a:lnTo>
                    <a:pt x="15" y="153"/>
                  </a:lnTo>
                  <a:lnTo>
                    <a:pt x="11" y="139"/>
                  </a:lnTo>
                  <a:lnTo>
                    <a:pt x="9" y="124"/>
                  </a:lnTo>
                  <a:lnTo>
                    <a:pt x="8" y="111"/>
                  </a:lnTo>
                  <a:lnTo>
                    <a:pt x="6" y="97"/>
                  </a:lnTo>
                  <a:lnTo>
                    <a:pt x="2" y="84"/>
                  </a:lnTo>
                  <a:lnTo>
                    <a:pt x="2" y="71"/>
                  </a:lnTo>
                  <a:lnTo>
                    <a:pt x="0" y="57"/>
                  </a:lnTo>
                  <a:lnTo>
                    <a:pt x="4" y="46"/>
                  </a:lnTo>
                  <a:lnTo>
                    <a:pt x="6" y="33"/>
                  </a:lnTo>
                  <a:lnTo>
                    <a:pt x="11" y="21"/>
                  </a:lnTo>
                  <a:lnTo>
                    <a:pt x="21" y="10"/>
                  </a:lnTo>
                  <a:lnTo>
                    <a:pt x="32" y="0"/>
                  </a:lnTo>
                  <a:close/>
                </a:path>
              </a:pathLst>
            </a:custGeom>
            <a:solidFill>
              <a:srgbClr val="000000"/>
            </a:solidFill>
            <a:ln w="9525">
              <a:noFill/>
              <a:round/>
              <a:headEnd/>
              <a:tailEnd/>
            </a:ln>
          </p:spPr>
          <p:txBody>
            <a:bodyPr/>
            <a:lstStyle/>
            <a:p>
              <a:endParaRPr lang="fr-FR"/>
            </a:p>
          </p:txBody>
        </p:sp>
        <p:sp>
          <p:nvSpPr>
            <p:cNvPr id="69689" name="Freeform 74"/>
            <p:cNvSpPr>
              <a:spLocks/>
            </p:cNvSpPr>
            <p:nvPr/>
          </p:nvSpPr>
          <p:spPr bwMode="auto">
            <a:xfrm>
              <a:off x="4425950" y="5627688"/>
              <a:ext cx="79375" cy="182562"/>
            </a:xfrm>
            <a:custGeom>
              <a:avLst/>
              <a:gdLst>
                <a:gd name="T0" fmla="*/ 2147483647 w 98"/>
                <a:gd name="T1" fmla="*/ 0 h 230"/>
                <a:gd name="T2" fmla="*/ 2147483647 w 98"/>
                <a:gd name="T3" fmla="*/ 0 h 230"/>
                <a:gd name="T4" fmla="*/ 2147483647 w 98"/>
                <a:gd name="T5" fmla="*/ 2147483647 h 230"/>
                <a:gd name="T6" fmla="*/ 2147483647 w 98"/>
                <a:gd name="T7" fmla="*/ 2147483647 h 230"/>
                <a:gd name="T8" fmla="*/ 2147483647 w 98"/>
                <a:gd name="T9" fmla="*/ 2147483647 h 230"/>
                <a:gd name="T10" fmla="*/ 2147483647 w 98"/>
                <a:gd name="T11" fmla="*/ 2147483647 h 230"/>
                <a:gd name="T12" fmla="*/ 2147483647 w 98"/>
                <a:gd name="T13" fmla="*/ 2147483647 h 230"/>
                <a:gd name="T14" fmla="*/ 2147483647 w 98"/>
                <a:gd name="T15" fmla="*/ 2147483647 h 230"/>
                <a:gd name="T16" fmla="*/ 2147483647 w 98"/>
                <a:gd name="T17" fmla="*/ 2147483647 h 230"/>
                <a:gd name="T18" fmla="*/ 2147483647 w 98"/>
                <a:gd name="T19" fmla="*/ 2147483647 h 230"/>
                <a:gd name="T20" fmla="*/ 2147483647 w 98"/>
                <a:gd name="T21" fmla="*/ 2147483647 h 230"/>
                <a:gd name="T22" fmla="*/ 2147483647 w 98"/>
                <a:gd name="T23" fmla="*/ 2147483647 h 230"/>
                <a:gd name="T24" fmla="*/ 2147483647 w 98"/>
                <a:gd name="T25" fmla="*/ 2147483647 h 230"/>
                <a:gd name="T26" fmla="*/ 2147483647 w 98"/>
                <a:gd name="T27" fmla="*/ 2147483647 h 230"/>
                <a:gd name="T28" fmla="*/ 2147483647 w 98"/>
                <a:gd name="T29" fmla="*/ 2147483647 h 230"/>
                <a:gd name="T30" fmla="*/ 2147483647 w 98"/>
                <a:gd name="T31" fmla="*/ 2147483647 h 230"/>
                <a:gd name="T32" fmla="*/ 2147483647 w 98"/>
                <a:gd name="T33" fmla="*/ 2147483647 h 230"/>
                <a:gd name="T34" fmla="*/ 2147483647 w 98"/>
                <a:gd name="T35" fmla="*/ 2147483647 h 230"/>
                <a:gd name="T36" fmla="*/ 2147483647 w 98"/>
                <a:gd name="T37" fmla="*/ 2147483647 h 230"/>
                <a:gd name="T38" fmla="*/ 2147483647 w 98"/>
                <a:gd name="T39" fmla="*/ 2147483647 h 230"/>
                <a:gd name="T40" fmla="*/ 2147483647 w 98"/>
                <a:gd name="T41" fmla="*/ 2147483647 h 230"/>
                <a:gd name="T42" fmla="*/ 2147483647 w 98"/>
                <a:gd name="T43" fmla="*/ 2147483647 h 230"/>
                <a:gd name="T44" fmla="*/ 2147483647 w 98"/>
                <a:gd name="T45" fmla="*/ 2147483647 h 230"/>
                <a:gd name="T46" fmla="*/ 2147483647 w 98"/>
                <a:gd name="T47" fmla="*/ 2147483647 h 230"/>
                <a:gd name="T48" fmla="*/ 2147483647 w 98"/>
                <a:gd name="T49" fmla="*/ 2147483647 h 230"/>
                <a:gd name="T50" fmla="*/ 2147483647 w 98"/>
                <a:gd name="T51" fmla="*/ 2147483647 h 230"/>
                <a:gd name="T52" fmla="*/ 2147483647 w 98"/>
                <a:gd name="T53" fmla="*/ 2147483647 h 230"/>
                <a:gd name="T54" fmla="*/ 2147483647 w 98"/>
                <a:gd name="T55" fmla="*/ 2147483647 h 230"/>
                <a:gd name="T56" fmla="*/ 2147483647 w 98"/>
                <a:gd name="T57" fmla="*/ 2147483647 h 230"/>
                <a:gd name="T58" fmla="*/ 2147483647 w 98"/>
                <a:gd name="T59" fmla="*/ 2147483647 h 230"/>
                <a:gd name="T60" fmla="*/ 2147483647 w 98"/>
                <a:gd name="T61" fmla="*/ 2147483647 h 230"/>
                <a:gd name="T62" fmla="*/ 2147483647 w 98"/>
                <a:gd name="T63" fmla="*/ 2147483647 h 230"/>
                <a:gd name="T64" fmla="*/ 2147483647 w 98"/>
                <a:gd name="T65" fmla="*/ 2147483647 h 230"/>
                <a:gd name="T66" fmla="*/ 2147483647 w 98"/>
                <a:gd name="T67" fmla="*/ 2147483647 h 230"/>
                <a:gd name="T68" fmla="*/ 2147483647 w 98"/>
                <a:gd name="T69" fmla="*/ 2147483647 h 230"/>
                <a:gd name="T70" fmla="*/ 2147483647 w 98"/>
                <a:gd name="T71" fmla="*/ 2147483647 h 230"/>
                <a:gd name="T72" fmla="*/ 2147483647 w 98"/>
                <a:gd name="T73" fmla="*/ 2147483647 h 230"/>
                <a:gd name="T74" fmla="*/ 0 w 98"/>
                <a:gd name="T75" fmla="*/ 2147483647 h 230"/>
                <a:gd name="T76" fmla="*/ 0 w 98"/>
                <a:gd name="T77" fmla="*/ 2147483647 h 230"/>
                <a:gd name="T78" fmla="*/ 0 w 98"/>
                <a:gd name="T79" fmla="*/ 2147483647 h 230"/>
                <a:gd name="T80" fmla="*/ 2147483647 w 98"/>
                <a:gd name="T81" fmla="*/ 2147483647 h 230"/>
                <a:gd name="T82" fmla="*/ 2147483647 w 98"/>
                <a:gd name="T83" fmla="*/ 2147483647 h 230"/>
                <a:gd name="T84" fmla="*/ 2147483647 w 98"/>
                <a:gd name="T85" fmla="*/ 2147483647 h 230"/>
                <a:gd name="T86" fmla="*/ 2147483647 w 98"/>
                <a:gd name="T87" fmla="*/ 2147483647 h 230"/>
                <a:gd name="T88" fmla="*/ 2147483647 w 98"/>
                <a:gd name="T89" fmla="*/ 0 h 230"/>
                <a:gd name="T90" fmla="*/ 2147483647 w 98"/>
                <a:gd name="T91" fmla="*/ 0 h 23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8"/>
                <a:gd name="T139" fmla="*/ 0 h 230"/>
                <a:gd name="T140" fmla="*/ 98 w 98"/>
                <a:gd name="T141" fmla="*/ 230 h 23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8" h="230">
                  <a:moveTo>
                    <a:pt x="32" y="0"/>
                  </a:moveTo>
                  <a:lnTo>
                    <a:pt x="43" y="0"/>
                  </a:lnTo>
                  <a:lnTo>
                    <a:pt x="55" y="10"/>
                  </a:lnTo>
                  <a:lnTo>
                    <a:pt x="60" y="14"/>
                  </a:lnTo>
                  <a:lnTo>
                    <a:pt x="66" y="21"/>
                  </a:lnTo>
                  <a:lnTo>
                    <a:pt x="70" y="29"/>
                  </a:lnTo>
                  <a:lnTo>
                    <a:pt x="76" y="38"/>
                  </a:lnTo>
                  <a:lnTo>
                    <a:pt x="78" y="46"/>
                  </a:lnTo>
                  <a:lnTo>
                    <a:pt x="81" y="56"/>
                  </a:lnTo>
                  <a:lnTo>
                    <a:pt x="85" y="67"/>
                  </a:lnTo>
                  <a:lnTo>
                    <a:pt x="87" y="80"/>
                  </a:lnTo>
                  <a:lnTo>
                    <a:pt x="89" y="90"/>
                  </a:lnTo>
                  <a:lnTo>
                    <a:pt x="93" y="103"/>
                  </a:lnTo>
                  <a:lnTo>
                    <a:pt x="95" y="116"/>
                  </a:lnTo>
                  <a:lnTo>
                    <a:pt x="98" y="130"/>
                  </a:lnTo>
                  <a:lnTo>
                    <a:pt x="97" y="143"/>
                  </a:lnTo>
                  <a:lnTo>
                    <a:pt x="97" y="156"/>
                  </a:lnTo>
                  <a:lnTo>
                    <a:pt x="95" y="168"/>
                  </a:lnTo>
                  <a:lnTo>
                    <a:pt x="95" y="181"/>
                  </a:lnTo>
                  <a:lnTo>
                    <a:pt x="91" y="191"/>
                  </a:lnTo>
                  <a:lnTo>
                    <a:pt x="89" y="202"/>
                  </a:lnTo>
                  <a:lnTo>
                    <a:pt x="85" y="210"/>
                  </a:lnTo>
                  <a:lnTo>
                    <a:pt x="81" y="219"/>
                  </a:lnTo>
                  <a:lnTo>
                    <a:pt x="68" y="227"/>
                  </a:lnTo>
                  <a:lnTo>
                    <a:pt x="55" y="230"/>
                  </a:lnTo>
                  <a:lnTo>
                    <a:pt x="43" y="229"/>
                  </a:lnTo>
                  <a:lnTo>
                    <a:pt x="36" y="225"/>
                  </a:lnTo>
                  <a:lnTo>
                    <a:pt x="24" y="217"/>
                  </a:lnTo>
                  <a:lnTo>
                    <a:pt x="13" y="210"/>
                  </a:lnTo>
                  <a:lnTo>
                    <a:pt x="15" y="194"/>
                  </a:lnTo>
                  <a:lnTo>
                    <a:pt x="15" y="179"/>
                  </a:lnTo>
                  <a:lnTo>
                    <a:pt x="13" y="166"/>
                  </a:lnTo>
                  <a:lnTo>
                    <a:pt x="13" y="151"/>
                  </a:lnTo>
                  <a:lnTo>
                    <a:pt x="11" y="135"/>
                  </a:lnTo>
                  <a:lnTo>
                    <a:pt x="9" y="122"/>
                  </a:lnTo>
                  <a:lnTo>
                    <a:pt x="5" y="111"/>
                  </a:lnTo>
                  <a:lnTo>
                    <a:pt x="3" y="97"/>
                  </a:lnTo>
                  <a:lnTo>
                    <a:pt x="0" y="82"/>
                  </a:lnTo>
                  <a:lnTo>
                    <a:pt x="0" y="69"/>
                  </a:lnTo>
                  <a:lnTo>
                    <a:pt x="0" y="56"/>
                  </a:lnTo>
                  <a:lnTo>
                    <a:pt x="1" y="44"/>
                  </a:lnTo>
                  <a:lnTo>
                    <a:pt x="5" y="33"/>
                  </a:lnTo>
                  <a:lnTo>
                    <a:pt x="11" y="21"/>
                  </a:lnTo>
                  <a:lnTo>
                    <a:pt x="20" y="10"/>
                  </a:lnTo>
                  <a:lnTo>
                    <a:pt x="32" y="0"/>
                  </a:lnTo>
                  <a:close/>
                </a:path>
              </a:pathLst>
            </a:custGeom>
            <a:solidFill>
              <a:srgbClr val="000000"/>
            </a:solidFill>
            <a:ln w="9525">
              <a:noFill/>
              <a:round/>
              <a:headEnd/>
              <a:tailEnd/>
            </a:ln>
          </p:spPr>
          <p:txBody>
            <a:bodyPr/>
            <a:lstStyle/>
            <a:p>
              <a:endParaRPr lang="fr-FR"/>
            </a:p>
          </p:txBody>
        </p:sp>
        <p:sp>
          <p:nvSpPr>
            <p:cNvPr id="69690" name="Freeform 75"/>
            <p:cNvSpPr>
              <a:spLocks/>
            </p:cNvSpPr>
            <p:nvPr/>
          </p:nvSpPr>
          <p:spPr bwMode="auto">
            <a:xfrm>
              <a:off x="4645025" y="5638800"/>
              <a:ext cx="77788" cy="185737"/>
            </a:xfrm>
            <a:custGeom>
              <a:avLst/>
              <a:gdLst>
                <a:gd name="T0" fmla="*/ 2147483647 w 97"/>
                <a:gd name="T1" fmla="*/ 0 h 233"/>
                <a:gd name="T2" fmla="*/ 2147483647 w 97"/>
                <a:gd name="T3" fmla="*/ 0 h 233"/>
                <a:gd name="T4" fmla="*/ 2147483647 w 97"/>
                <a:gd name="T5" fmla="*/ 2147483647 h 233"/>
                <a:gd name="T6" fmla="*/ 2147483647 w 97"/>
                <a:gd name="T7" fmla="*/ 2147483647 h 233"/>
                <a:gd name="T8" fmla="*/ 2147483647 w 97"/>
                <a:gd name="T9" fmla="*/ 2147483647 h 233"/>
                <a:gd name="T10" fmla="*/ 2147483647 w 97"/>
                <a:gd name="T11" fmla="*/ 2147483647 h 233"/>
                <a:gd name="T12" fmla="*/ 2147483647 w 97"/>
                <a:gd name="T13" fmla="*/ 2147483647 h 233"/>
                <a:gd name="T14" fmla="*/ 2147483647 w 97"/>
                <a:gd name="T15" fmla="*/ 2147483647 h 233"/>
                <a:gd name="T16" fmla="*/ 2147483647 w 97"/>
                <a:gd name="T17" fmla="*/ 2147483647 h 233"/>
                <a:gd name="T18" fmla="*/ 2147483647 w 97"/>
                <a:gd name="T19" fmla="*/ 2147483647 h 233"/>
                <a:gd name="T20" fmla="*/ 2147483647 w 97"/>
                <a:gd name="T21" fmla="*/ 2147483647 h 233"/>
                <a:gd name="T22" fmla="*/ 2147483647 w 97"/>
                <a:gd name="T23" fmla="*/ 2147483647 h 233"/>
                <a:gd name="T24" fmla="*/ 2147483647 w 97"/>
                <a:gd name="T25" fmla="*/ 2147483647 h 233"/>
                <a:gd name="T26" fmla="*/ 2147483647 w 97"/>
                <a:gd name="T27" fmla="*/ 2147483647 h 233"/>
                <a:gd name="T28" fmla="*/ 2147483647 w 97"/>
                <a:gd name="T29" fmla="*/ 2147483647 h 233"/>
                <a:gd name="T30" fmla="*/ 2147483647 w 97"/>
                <a:gd name="T31" fmla="*/ 2147483647 h 233"/>
                <a:gd name="T32" fmla="*/ 2147483647 w 97"/>
                <a:gd name="T33" fmla="*/ 2147483647 h 233"/>
                <a:gd name="T34" fmla="*/ 2147483647 w 97"/>
                <a:gd name="T35" fmla="*/ 2147483647 h 233"/>
                <a:gd name="T36" fmla="*/ 2147483647 w 97"/>
                <a:gd name="T37" fmla="*/ 2147483647 h 233"/>
                <a:gd name="T38" fmla="*/ 2147483647 w 97"/>
                <a:gd name="T39" fmla="*/ 2147483647 h 233"/>
                <a:gd name="T40" fmla="*/ 2147483647 w 97"/>
                <a:gd name="T41" fmla="*/ 2147483647 h 233"/>
                <a:gd name="T42" fmla="*/ 2147483647 w 97"/>
                <a:gd name="T43" fmla="*/ 2147483647 h 233"/>
                <a:gd name="T44" fmla="*/ 2147483647 w 97"/>
                <a:gd name="T45" fmla="*/ 2147483647 h 233"/>
                <a:gd name="T46" fmla="*/ 2147483647 w 97"/>
                <a:gd name="T47" fmla="*/ 2147483647 h 233"/>
                <a:gd name="T48" fmla="*/ 2147483647 w 97"/>
                <a:gd name="T49" fmla="*/ 2147483647 h 233"/>
                <a:gd name="T50" fmla="*/ 2147483647 w 97"/>
                <a:gd name="T51" fmla="*/ 2147483647 h 233"/>
                <a:gd name="T52" fmla="*/ 2147483647 w 97"/>
                <a:gd name="T53" fmla="*/ 2147483647 h 233"/>
                <a:gd name="T54" fmla="*/ 2147483647 w 97"/>
                <a:gd name="T55" fmla="*/ 2147483647 h 233"/>
                <a:gd name="T56" fmla="*/ 2147483647 w 97"/>
                <a:gd name="T57" fmla="*/ 2147483647 h 233"/>
                <a:gd name="T58" fmla="*/ 2147483647 w 97"/>
                <a:gd name="T59" fmla="*/ 2147483647 h 233"/>
                <a:gd name="T60" fmla="*/ 2147483647 w 97"/>
                <a:gd name="T61" fmla="*/ 2147483647 h 233"/>
                <a:gd name="T62" fmla="*/ 2147483647 w 97"/>
                <a:gd name="T63" fmla="*/ 2147483647 h 233"/>
                <a:gd name="T64" fmla="*/ 2147483647 w 97"/>
                <a:gd name="T65" fmla="*/ 2147483647 h 233"/>
                <a:gd name="T66" fmla="*/ 2147483647 w 97"/>
                <a:gd name="T67" fmla="*/ 2147483647 h 233"/>
                <a:gd name="T68" fmla="*/ 2147483647 w 97"/>
                <a:gd name="T69" fmla="*/ 2147483647 h 233"/>
                <a:gd name="T70" fmla="*/ 2147483647 w 97"/>
                <a:gd name="T71" fmla="*/ 2147483647 h 233"/>
                <a:gd name="T72" fmla="*/ 2147483647 w 97"/>
                <a:gd name="T73" fmla="*/ 2147483647 h 233"/>
                <a:gd name="T74" fmla="*/ 2147483647 w 97"/>
                <a:gd name="T75" fmla="*/ 2147483647 h 233"/>
                <a:gd name="T76" fmla="*/ 2147483647 w 97"/>
                <a:gd name="T77" fmla="*/ 2147483647 h 233"/>
                <a:gd name="T78" fmla="*/ 0 w 97"/>
                <a:gd name="T79" fmla="*/ 2147483647 h 233"/>
                <a:gd name="T80" fmla="*/ 2147483647 w 97"/>
                <a:gd name="T81" fmla="*/ 2147483647 h 233"/>
                <a:gd name="T82" fmla="*/ 2147483647 w 97"/>
                <a:gd name="T83" fmla="*/ 2147483647 h 233"/>
                <a:gd name="T84" fmla="*/ 2147483647 w 97"/>
                <a:gd name="T85" fmla="*/ 2147483647 h 233"/>
                <a:gd name="T86" fmla="*/ 2147483647 w 97"/>
                <a:gd name="T87" fmla="*/ 2147483647 h 233"/>
                <a:gd name="T88" fmla="*/ 2147483647 w 97"/>
                <a:gd name="T89" fmla="*/ 0 h 233"/>
                <a:gd name="T90" fmla="*/ 2147483647 w 97"/>
                <a:gd name="T91" fmla="*/ 0 h 23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7"/>
                <a:gd name="T139" fmla="*/ 0 h 233"/>
                <a:gd name="T140" fmla="*/ 97 w 97"/>
                <a:gd name="T141" fmla="*/ 233 h 23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7" h="233">
                  <a:moveTo>
                    <a:pt x="33" y="0"/>
                  </a:moveTo>
                  <a:lnTo>
                    <a:pt x="44" y="0"/>
                  </a:lnTo>
                  <a:lnTo>
                    <a:pt x="55" y="9"/>
                  </a:lnTo>
                  <a:lnTo>
                    <a:pt x="59" y="15"/>
                  </a:lnTo>
                  <a:lnTo>
                    <a:pt x="65" y="22"/>
                  </a:lnTo>
                  <a:lnTo>
                    <a:pt x="69" y="30"/>
                  </a:lnTo>
                  <a:lnTo>
                    <a:pt x="74" y="40"/>
                  </a:lnTo>
                  <a:lnTo>
                    <a:pt x="78" y="49"/>
                  </a:lnTo>
                  <a:lnTo>
                    <a:pt x="80" y="59"/>
                  </a:lnTo>
                  <a:lnTo>
                    <a:pt x="84" y="70"/>
                  </a:lnTo>
                  <a:lnTo>
                    <a:pt x="88" y="83"/>
                  </a:lnTo>
                  <a:lnTo>
                    <a:pt x="90" y="95"/>
                  </a:lnTo>
                  <a:lnTo>
                    <a:pt x="92" y="106"/>
                  </a:lnTo>
                  <a:lnTo>
                    <a:pt x="93" y="118"/>
                  </a:lnTo>
                  <a:lnTo>
                    <a:pt x="97" y="133"/>
                  </a:lnTo>
                  <a:lnTo>
                    <a:pt x="95" y="146"/>
                  </a:lnTo>
                  <a:lnTo>
                    <a:pt x="95" y="159"/>
                  </a:lnTo>
                  <a:lnTo>
                    <a:pt x="93" y="171"/>
                  </a:lnTo>
                  <a:lnTo>
                    <a:pt x="93" y="184"/>
                  </a:lnTo>
                  <a:lnTo>
                    <a:pt x="92" y="194"/>
                  </a:lnTo>
                  <a:lnTo>
                    <a:pt x="90" y="205"/>
                  </a:lnTo>
                  <a:lnTo>
                    <a:pt x="86" y="213"/>
                  </a:lnTo>
                  <a:lnTo>
                    <a:pt x="82" y="222"/>
                  </a:lnTo>
                  <a:lnTo>
                    <a:pt x="69" y="230"/>
                  </a:lnTo>
                  <a:lnTo>
                    <a:pt x="57" y="233"/>
                  </a:lnTo>
                  <a:lnTo>
                    <a:pt x="46" y="230"/>
                  </a:lnTo>
                  <a:lnTo>
                    <a:pt x="36" y="226"/>
                  </a:lnTo>
                  <a:lnTo>
                    <a:pt x="25" y="218"/>
                  </a:lnTo>
                  <a:lnTo>
                    <a:pt x="15" y="209"/>
                  </a:lnTo>
                  <a:lnTo>
                    <a:pt x="15" y="195"/>
                  </a:lnTo>
                  <a:lnTo>
                    <a:pt x="17" y="180"/>
                  </a:lnTo>
                  <a:lnTo>
                    <a:pt x="15" y="165"/>
                  </a:lnTo>
                  <a:lnTo>
                    <a:pt x="14" y="152"/>
                  </a:lnTo>
                  <a:lnTo>
                    <a:pt x="12" y="138"/>
                  </a:lnTo>
                  <a:lnTo>
                    <a:pt x="10" y="123"/>
                  </a:lnTo>
                  <a:lnTo>
                    <a:pt x="6" y="110"/>
                  </a:lnTo>
                  <a:lnTo>
                    <a:pt x="4" y="97"/>
                  </a:lnTo>
                  <a:lnTo>
                    <a:pt x="2" y="83"/>
                  </a:lnTo>
                  <a:lnTo>
                    <a:pt x="2" y="70"/>
                  </a:lnTo>
                  <a:lnTo>
                    <a:pt x="0" y="57"/>
                  </a:lnTo>
                  <a:lnTo>
                    <a:pt x="2" y="45"/>
                  </a:lnTo>
                  <a:lnTo>
                    <a:pt x="4" y="32"/>
                  </a:lnTo>
                  <a:lnTo>
                    <a:pt x="12" y="21"/>
                  </a:lnTo>
                  <a:lnTo>
                    <a:pt x="19" y="9"/>
                  </a:lnTo>
                  <a:lnTo>
                    <a:pt x="33" y="0"/>
                  </a:lnTo>
                  <a:close/>
                </a:path>
              </a:pathLst>
            </a:custGeom>
            <a:solidFill>
              <a:srgbClr val="000000"/>
            </a:solidFill>
            <a:ln w="9525">
              <a:noFill/>
              <a:round/>
              <a:headEnd/>
              <a:tailEnd/>
            </a:ln>
          </p:spPr>
          <p:txBody>
            <a:bodyPr/>
            <a:lstStyle/>
            <a:p>
              <a:endParaRPr lang="fr-FR"/>
            </a:p>
          </p:txBody>
        </p:sp>
        <p:sp>
          <p:nvSpPr>
            <p:cNvPr id="69691" name="Freeform 77"/>
            <p:cNvSpPr>
              <a:spLocks/>
            </p:cNvSpPr>
            <p:nvPr/>
          </p:nvSpPr>
          <p:spPr bwMode="auto">
            <a:xfrm>
              <a:off x="2601913" y="4373563"/>
              <a:ext cx="114300" cy="177800"/>
            </a:xfrm>
            <a:custGeom>
              <a:avLst/>
              <a:gdLst>
                <a:gd name="T0" fmla="*/ 2147483647 w 144"/>
                <a:gd name="T1" fmla="*/ 0 h 224"/>
                <a:gd name="T2" fmla="*/ 2147483647 w 144"/>
                <a:gd name="T3" fmla="*/ 2147483647 h 224"/>
                <a:gd name="T4" fmla="*/ 2147483647 w 144"/>
                <a:gd name="T5" fmla="*/ 2147483647 h 224"/>
                <a:gd name="T6" fmla="*/ 2147483647 w 144"/>
                <a:gd name="T7" fmla="*/ 2147483647 h 224"/>
                <a:gd name="T8" fmla="*/ 2147483647 w 144"/>
                <a:gd name="T9" fmla="*/ 2147483647 h 224"/>
                <a:gd name="T10" fmla="*/ 2147483647 w 144"/>
                <a:gd name="T11" fmla="*/ 2147483647 h 224"/>
                <a:gd name="T12" fmla="*/ 2147483647 w 144"/>
                <a:gd name="T13" fmla="*/ 2147483647 h 224"/>
                <a:gd name="T14" fmla="*/ 2147483647 w 144"/>
                <a:gd name="T15" fmla="*/ 2147483647 h 224"/>
                <a:gd name="T16" fmla="*/ 2147483647 w 144"/>
                <a:gd name="T17" fmla="*/ 2147483647 h 224"/>
                <a:gd name="T18" fmla="*/ 2147483647 w 144"/>
                <a:gd name="T19" fmla="*/ 2147483647 h 224"/>
                <a:gd name="T20" fmla="*/ 2147483647 w 144"/>
                <a:gd name="T21" fmla="*/ 2147483647 h 224"/>
                <a:gd name="T22" fmla="*/ 2147483647 w 144"/>
                <a:gd name="T23" fmla="*/ 2147483647 h 224"/>
                <a:gd name="T24" fmla="*/ 2147483647 w 144"/>
                <a:gd name="T25" fmla="*/ 2147483647 h 224"/>
                <a:gd name="T26" fmla="*/ 2147483647 w 144"/>
                <a:gd name="T27" fmla="*/ 2147483647 h 224"/>
                <a:gd name="T28" fmla="*/ 2147483647 w 144"/>
                <a:gd name="T29" fmla="*/ 2147483647 h 224"/>
                <a:gd name="T30" fmla="*/ 2147483647 w 144"/>
                <a:gd name="T31" fmla="*/ 2147483647 h 224"/>
                <a:gd name="T32" fmla="*/ 2147483647 w 144"/>
                <a:gd name="T33" fmla="*/ 2147483647 h 224"/>
                <a:gd name="T34" fmla="*/ 2147483647 w 144"/>
                <a:gd name="T35" fmla="*/ 2147483647 h 224"/>
                <a:gd name="T36" fmla="*/ 2147483647 w 144"/>
                <a:gd name="T37" fmla="*/ 2147483647 h 224"/>
                <a:gd name="T38" fmla="*/ 2147483647 w 144"/>
                <a:gd name="T39" fmla="*/ 2147483647 h 224"/>
                <a:gd name="T40" fmla="*/ 2147483647 w 144"/>
                <a:gd name="T41" fmla="*/ 2147483647 h 224"/>
                <a:gd name="T42" fmla="*/ 2147483647 w 144"/>
                <a:gd name="T43" fmla="*/ 2147483647 h 224"/>
                <a:gd name="T44" fmla="*/ 2147483647 w 144"/>
                <a:gd name="T45" fmla="*/ 2147483647 h 224"/>
                <a:gd name="T46" fmla="*/ 2147483647 w 144"/>
                <a:gd name="T47" fmla="*/ 2147483647 h 224"/>
                <a:gd name="T48" fmla="*/ 2147483647 w 144"/>
                <a:gd name="T49" fmla="*/ 2147483647 h 224"/>
                <a:gd name="T50" fmla="*/ 2147483647 w 144"/>
                <a:gd name="T51" fmla="*/ 2147483647 h 224"/>
                <a:gd name="T52" fmla="*/ 2147483647 w 144"/>
                <a:gd name="T53" fmla="*/ 2147483647 h 224"/>
                <a:gd name="T54" fmla="*/ 2147483647 w 144"/>
                <a:gd name="T55" fmla="*/ 2147483647 h 224"/>
                <a:gd name="T56" fmla="*/ 2147483647 w 144"/>
                <a:gd name="T57" fmla="*/ 2147483647 h 224"/>
                <a:gd name="T58" fmla="*/ 2147483647 w 144"/>
                <a:gd name="T59" fmla="*/ 2147483647 h 224"/>
                <a:gd name="T60" fmla="*/ 2147483647 w 144"/>
                <a:gd name="T61" fmla="*/ 2147483647 h 224"/>
                <a:gd name="T62" fmla="*/ 0 w 144"/>
                <a:gd name="T63" fmla="*/ 2147483647 h 224"/>
                <a:gd name="T64" fmla="*/ 2147483647 w 144"/>
                <a:gd name="T65" fmla="*/ 2147483647 h 224"/>
                <a:gd name="T66" fmla="*/ 2147483647 w 144"/>
                <a:gd name="T67" fmla="*/ 2147483647 h 224"/>
                <a:gd name="T68" fmla="*/ 2147483647 w 144"/>
                <a:gd name="T69" fmla="*/ 2147483647 h 224"/>
                <a:gd name="T70" fmla="*/ 2147483647 w 144"/>
                <a:gd name="T71" fmla="*/ 2147483647 h 224"/>
                <a:gd name="T72" fmla="*/ 2147483647 w 144"/>
                <a:gd name="T73" fmla="*/ 0 h 224"/>
                <a:gd name="T74" fmla="*/ 2147483647 w 144"/>
                <a:gd name="T75" fmla="*/ 0 h 22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44"/>
                <a:gd name="T115" fmla="*/ 0 h 224"/>
                <a:gd name="T116" fmla="*/ 144 w 144"/>
                <a:gd name="T117" fmla="*/ 224 h 22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44" h="224">
                  <a:moveTo>
                    <a:pt x="28" y="0"/>
                  </a:moveTo>
                  <a:lnTo>
                    <a:pt x="34" y="5"/>
                  </a:lnTo>
                  <a:lnTo>
                    <a:pt x="44" y="11"/>
                  </a:lnTo>
                  <a:lnTo>
                    <a:pt x="53" y="20"/>
                  </a:lnTo>
                  <a:lnTo>
                    <a:pt x="65" y="32"/>
                  </a:lnTo>
                  <a:lnTo>
                    <a:pt x="76" y="41"/>
                  </a:lnTo>
                  <a:lnTo>
                    <a:pt x="87" y="55"/>
                  </a:lnTo>
                  <a:lnTo>
                    <a:pt x="99" y="66"/>
                  </a:lnTo>
                  <a:lnTo>
                    <a:pt x="108" y="81"/>
                  </a:lnTo>
                  <a:lnTo>
                    <a:pt x="118" y="95"/>
                  </a:lnTo>
                  <a:lnTo>
                    <a:pt x="127" y="110"/>
                  </a:lnTo>
                  <a:lnTo>
                    <a:pt x="133" y="123"/>
                  </a:lnTo>
                  <a:lnTo>
                    <a:pt x="141" y="136"/>
                  </a:lnTo>
                  <a:lnTo>
                    <a:pt x="143" y="150"/>
                  </a:lnTo>
                  <a:lnTo>
                    <a:pt x="144" y="165"/>
                  </a:lnTo>
                  <a:lnTo>
                    <a:pt x="144" y="178"/>
                  </a:lnTo>
                  <a:lnTo>
                    <a:pt x="143" y="190"/>
                  </a:lnTo>
                  <a:lnTo>
                    <a:pt x="137" y="201"/>
                  </a:lnTo>
                  <a:lnTo>
                    <a:pt x="129" y="211"/>
                  </a:lnTo>
                  <a:lnTo>
                    <a:pt x="116" y="216"/>
                  </a:lnTo>
                  <a:lnTo>
                    <a:pt x="101" y="224"/>
                  </a:lnTo>
                  <a:lnTo>
                    <a:pt x="87" y="211"/>
                  </a:lnTo>
                  <a:lnTo>
                    <a:pt x="76" y="197"/>
                  </a:lnTo>
                  <a:lnTo>
                    <a:pt x="65" y="184"/>
                  </a:lnTo>
                  <a:lnTo>
                    <a:pt x="53" y="171"/>
                  </a:lnTo>
                  <a:lnTo>
                    <a:pt x="42" y="155"/>
                  </a:lnTo>
                  <a:lnTo>
                    <a:pt x="32" y="142"/>
                  </a:lnTo>
                  <a:lnTo>
                    <a:pt x="23" y="127"/>
                  </a:lnTo>
                  <a:lnTo>
                    <a:pt x="17" y="114"/>
                  </a:lnTo>
                  <a:lnTo>
                    <a:pt x="9" y="100"/>
                  </a:lnTo>
                  <a:lnTo>
                    <a:pt x="4" y="85"/>
                  </a:lnTo>
                  <a:lnTo>
                    <a:pt x="0" y="70"/>
                  </a:lnTo>
                  <a:lnTo>
                    <a:pt x="2" y="55"/>
                  </a:lnTo>
                  <a:lnTo>
                    <a:pt x="2" y="41"/>
                  </a:lnTo>
                  <a:lnTo>
                    <a:pt x="8" y="26"/>
                  </a:lnTo>
                  <a:lnTo>
                    <a:pt x="15" y="13"/>
                  </a:lnTo>
                  <a:lnTo>
                    <a:pt x="28" y="0"/>
                  </a:lnTo>
                  <a:close/>
                </a:path>
              </a:pathLst>
            </a:custGeom>
            <a:solidFill>
              <a:srgbClr val="FFFFE6"/>
            </a:solidFill>
            <a:ln w="9525">
              <a:noFill/>
              <a:round/>
              <a:headEnd/>
              <a:tailEnd/>
            </a:ln>
          </p:spPr>
          <p:txBody>
            <a:bodyPr/>
            <a:lstStyle/>
            <a:p>
              <a:endParaRPr lang="fr-FR"/>
            </a:p>
          </p:txBody>
        </p:sp>
        <p:sp>
          <p:nvSpPr>
            <p:cNvPr id="69692" name="Freeform 78"/>
            <p:cNvSpPr>
              <a:spLocks/>
            </p:cNvSpPr>
            <p:nvPr/>
          </p:nvSpPr>
          <p:spPr bwMode="auto">
            <a:xfrm>
              <a:off x="2800350" y="5732463"/>
              <a:ext cx="77788" cy="347662"/>
            </a:xfrm>
            <a:custGeom>
              <a:avLst/>
              <a:gdLst>
                <a:gd name="T0" fmla="*/ 2147483647 w 99"/>
                <a:gd name="T1" fmla="*/ 2147483647 h 437"/>
                <a:gd name="T2" fmla="*/ 2147483647 w 99"/>
                <a:gd name="T3" fmla="*/ 2147483647 h 437"/>
                <a:gd name="T4" fmla="*/ 2147483647 w 99"/>
                <a:gd name="T5" fmla="*/ 2147483647 h 437"/>
                <a:gd name="T6" fmla="*/ 0 w 99"/>
                <a:gd name="T7" fmla="*/ 0 h 437"/>
                <a:gd name="T8" fmla="*/ 2147483647 w 99"/>
                <a:gd name="T9" fmla="*/ 2147483647 h 437"/>
                <a:gd name="T10" fmla="*/ 2147483647 w 99"/>
                <a:gd name="T11" fmla="*/ 2147483647 h 437"/>
                <a:gd name="T12" fmla="*/ 0 60000 65536"/>
                <a:gd name="T13" fmla="*/ 0 60000 65536"/>
                <a:gd name="T14" fmla="*/ 0 60000 65536"/>
                <a:gd name="T15" fmla="*/ 0 60000 65536"/>
                <a:gd name="T16" fmla="*/ 0 60000 65536"/>
                <a:gd name="T17" fmla="*/ 0 60000 65536"/>
                <a:gd name="T18" fmla="*/ 0 w 99"/>
                <a:gd name="T19" fmla="*/ 0 h 437"/>
                <a:gd name="T20" fmla="*/ 99 w 99"/>
                <a:gd name="T21" fmla="*/ 437 h 437"/>
              </a:gdLst>
              <a:ahLst/>
              <a:cxnLst>
                <a:cxn ang="T12">
                  <a:pos x="T0" y="T1"/>
                </a:cxn>
                <a:cxn ang="T13">
                  <a:pos x="T2" y="T3"/>
                </a:cxn>
                <a:cxn ang="T14">
                  <a:pos x="T4" y="T5"/>
                </a:cxn>
                <a:cxn ang="T15">
                  <a:pos x="T6" y="T7"/>
                </a:cxn>
                <a:cxn ang="T16">
                  <a:pos x="T8" y="T9"/>
                </a:cxn>
                <a:cxn ang="T17">
                  <a:pos x="T10" y="T11"/>
                </a:cxn>
              </a:cxnLst>
              <a:rect l="T18" t="T19" r="T20" b="T21"/>
              <a:pathLst>
                <a:path w="99" h="437">
                  <a:moveTo>
                    <a:pt x="99" y="7"/>
                  </a:moveTo>
                  <a:lnTo>
                    <a:pt x="87" y="437"/>
                  </a:lnTo>
                  <a:lnTo>
                    <a:pt x="15" y="425"/>
                  </a:lnTo>
                  <a:lnTo>
                    <a:pt x="0" y="0"/>
                  </a:lnTo>
                  <a:lnTo>
                    <a:pt x="99" y="7"/>
                  </a:lnTo>
                  <a:close/>
                </a:path>
              </a:pathLst>
            </a:custGeom>
            <a:solidFill>
              <a:srgbClr val="D1BDED"/>
            </a:solidFill>
            <a:ln w="9525">
              <a:noFill/>
              <a:round/>
              <a:headEnd/>
              <a:tailEnd/>
            </a:ln>
          </p:spPr>
          <p:txBody>
            <a:bodyPr/>
            <a:lstStyle/>
            <a:p>
              <a:endParaRPr lang="fr-FR"/>
            </a:p>
          </p:txBody>
        </p:sp>
        <p:sp>
          <p:nvSpPr>
            <p:cNvPr id="69693" name="Freeform 79"/>
            <p:cNvSpPr>
              <a:spLocks/>
            </p:cNvSpPr>
            <p:nvPr/>
          </p:nvSpPr>
          <p:spPr bwMode="auto">
            <a:xfrm>
              <a:off x="2762250" y="5514975"/>
              <a:ext cx="254000" cy="681037"/>
            </a:xfrm>
            <a:custGeom>
              <a:avLst/>
              <a:gdLst>
                <a:gd name="T0" fmla="*/ 2147483647 w 321"/>
                <a:gd name="T1" fmla="*/ 2147483647 h 857"/>
                <a:gd name="T2" fmla="*/ 0 w 321"/>
                <a:gd name="T3" fmla="*/ 2147483647 h 857"/>
                <a:gd name="T4" fmla="*/ 2147483647 w 321"/>
                <a:gd name="T5" fmla="*/ 2147483647 h 857"/>
                <a:gd name="T6" fmla="*/ 2147483647 w 321"/>
                <a:gd name="T7" fmla="*/ 2147483647 h 857"/>
                <a:gd name="T8" fmla="*/ 2147483647 w 321"/>
                <a:gd name="T9" fmla="*/ 2147483647 h 857"/>
                <a:gd name="T10" fmla="*/ 2147483647 w 321"/>
                <a:gd name="T11" fmla="*/ 2147483647 h 857"/>
                <a:gd name="T12" fmla="*/ 2147483647 w 321"/>
                <a:gd name="T13" fmla="*/ 0 h 857"/>
                <a:gd name="T14" fmla="*/ 2147483647 w 321"/>
                <a:gd name="T15" fmla="*/ 2147483647 h 857"/>
                <a:gd name="T16" fmla="*/ 2147483647 w 321"/>
                <a:gd name="T17" fmla="*/ 2147483647 h 857"/>
                <a:gd name="T18" fmla="*/ 2147483647 w 321"/>
                <a:gd name="T19" fmla="*/ 2147483647 h 857"/>
                <a:gd name="T20" fmla="*/ 2147483647 w 321"/>
                <a:gd name="T21" fmla="*/ 2147483647 h 8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21"/>
                <a:gd name="T34" fmla="*/ 0 h 857"/>
                <a:gd name="T35" fmla="*/ 321 w 321"/>
                <a:gd name="T36" fmla="*/ 857 h 85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21" h="857">
                  <a:moveTo>
                    <a:pt x="7" y="247"/>
                  </a:moveTo>
                  <a:lnTo>
                    <a:pt x="0" y="857"/>
                  </a:lnTo>
                  <a:lnTo>
                    <a:pt x="76" y="857"/>
                  </a:lnTo>
                  <a:lnTo>
                    <a:pt x="79" y="260"/>
                  </a:lnTo>
                  <a:lnTo>
                    <a:pt x="315" y="243"/>
                  </a:lnTo>
                  <a:lnTo>
                    <a:pt x="321" y="5"/>
                  </a:lnTo>
                  <a:lnTo>
                    <a:pt x="252" y="0"/>
                  </a:lnTo>
                  <a:lnTo>
                    <a:pt x="237" y="194"/>
                  </a:lnTo>
                  <a:lnTo>
                    <a:pt x="41" y="194"/>
                  </a:lnTo>
                  <a:lnTo>
                    <a:pt x="7" y="247"/>
                  </a:lnTo>
                  <a:close/>
                </a:path>
              </a:pathLst>
            </a:custGeom>
            <a:solidFill>
              <a:srgbClr val="000000"/>
            </a:solidFill>
            <a:ln w="9525">
              <a:noFill/>
              <a:round/>
              <a:headEnd/>
              <a:tailEnd/>
            </a:ln>
          </p:spPr>
          <p:txBody>
            <a:bodyPr/>
            <a:lstStyle/>
            <a:p>
              <a:endParaRPr lang="fr-FR"/>
            </a:p>
          </p:txBody>
        </p:sp>
      </p:grpSp>
      <p:sp>
        <p:nvSpPr>
          <p:cNvPr id="69645" name="ZoneTexte 15"/>
          <p:cNvSpPr>
            <a:spLocks noChangeArrowheads="1"/>
          </p:cNvSpPr>
          <p:nvPr/>
        </p:nvSpPr>
        <p:spPr bwMode="auto">
          <a:xfrm>
            <a:off x="2000232" y="3500438"/>
            <a:ext cx="1912937" cy="612775"/>
          </a:xfrm>
          <a:prstGeom prst="cube">
            <a:avLst>
              <a:gd name="adj" fmla="val 25000"/>
            </a:avLst>
          </a:prstGeom>
          <a:solidFill>
            <a:srgbClr val="00B050"/>
          </a:solidFill>
          <a:ln w="9525">
            <a:noFill/>
            <a:miter lim="800000"/>
            <a:headEnd/>
            <a:tailEnd/>
          </a:ln>
        </p:spPr>
        <p:txBody>
          <a:bodyPr wrap="none">
            <a:spAutoFit/>
          </a:bodyPr>
          <a:lstStyle/>
          <a:p>
            <a:pPr algn="ctr"/>
            <a:r>
              <a:rPr lang="fr-FR" sz="2400" dirty="0"/>
              <a:t>dynamisme</a:t>
            </a:r>
            <a:endParaRPr lang="fr-FR" dirty="0"/>
          </a:p>
        </p:txBody>
      </p:sp>
      <p:sp>
        <p:nvSpPr>
          <p:cNvPr id="69646" name="ZoneTexte 16"/>
          <p:cNvSpPr>
            <a:spLocks noChangeArrowheads="1"/>
          </p:cNvSpPr>
          <p:nvPr/>
        </p:nvSpPr>
        <p:spPr bwMode="auto">
          <a:xfrm>
            <a:off x="5357818" y="3357562"/>
            <a:ext cx="1928813" cy="612775"/>
          </a:xfrm>
          <a:prstGeom prst="cube">
            <a:avLst>
              <a:gd name="adj" fmla="val 25000"/>
            </a:avLst>
          </a:prstGeom>
          <a:solidFill>
            <a:srgbClr val="FF0000"/>
          </a:solidFill>
          <a:ln w="9525">
            <a:noFill/>
            <a:miter lim="800000"/>
            <a:headEnd/>
            <a:tailEnd/>
          </a:ln>
        </p:spPr>
        <p:txBody>
          <a:bodyPr>
            <a:spAutoFit/>
          </a:bodyPr>
          <a:lstStyle/>
          <a:p>
            <a:pPr algn="ctr"/>
            <a:r>
              <a:rPr lang="fr-FR" sz="2400" dirty="0"/>
              <a:t>distraction</a:t>
            </a:r>
            <a:endParaRPr lang="fr-FR" dirty="0"/>
          </a:p>
        </p:txBody>
      </p:sp>
      <p:sp>
        <p:nvSpPr>
          <p:cNvPr id="62" name="Espace réservé du pied de page 61"/>
          <p:cNvSpPr>
            <a:spLocks noGrp="1"/>
          </p:cNvSpPr>
          <p:nvPr>
            <p:ph type="ftr" sz="quarter" idx="11"/>
          </p:nvPr>
        </p:nvSpPr>
        <p:spPr/>
        <p:txBody>
          <a:bodyPr/>
          <a:lstStyle/>
          <a:p>
            <a:pPr>
              <a:defRPr/>
            </a:pPr>
            <a:r>
              <a:rPr lang="fr-FR" smtClean="0"/>
              <a:t>AG - ISARA-Lyon</a:t>
            </a:r>
            <a:endParaRPr lang="fr-FR" dirty="0"/>
          </a:p>
        </p:txBody>
      </p:sp>
      <p:sp>
        <p:nvSpPr>
          <p:cNvPr id="56" name="Rectangle 55"/>
          <p:cNvSpPr>
            <a:spLocks/>
          </p:cNvSpPr>
          <p:nvPr/>
        </p:nvSpPr>
        <p:spPr bwMode="auto">
          <a:xfrm rot="-5400000">
            <a:off x="-218332" y="5863310"/>
            <a:ext cx="1074782" cy="492443"/>
          </a:xfrm>
          <a:prstGeom prst="rect">
            <a:avLst/>
          </a:prstGeom>
          <a:noFill/>
          <a:ln w="9525">
            <a:noFill/>
            <a:miter lim="800000"/>
            <a:headEnd/>
            <a:tailEnd/>
          </a:ln>
        </p:spPr>
        <p:txBody>
          <a:bodyPr wrap="none" lIns="0" tIns="0" rIns="0" bIns="0" anchor="ctr">
            <a:spAutoFit/>
          </a:bodyPr>
          <a:lstStyle/>
          <a:p>
            <a:pPr algn="ctr"/>
            <a:r>
              <a:rPr lang="fr-FR" sz="3200" dirty="0" smtClean="0">
                <a:solidFill>
                  <a:srgbClr val="AFAFAF"/>
                </a:solidFill>
                <a:latin typeface="Calibri" pitchFamily="34" charset="0"/>
                <a:ea typeface="Gill Sans"/>
                <a:cs typeface="Gill Sans"/>
              </a:rPr>
              <a:t>Forme</a:t>
            </a:r>
            <a:endParaRPr lang="fr-FR" sz="3200" dirty="0">
              <a:solidFill>
                <a:srgbClr val="AFAFAF"/>
              </a:solidFill>
              <a:latin typeface="Calibri" pitchFamily="34" charset="0"/>
              <a:ea typeface="Gill Sans"/>
              <a:cs typeface="Gill Sans"/>
            </a:endParaRPr>
          </a:p>
        </p:txBody>
      </p:sp>
    </p:spTree>
  </p:cSld>
  <p:clrMapOvr>
    <a:masterClrMapping/>
  </p:clrMapOvr>
  <p:transition spd="slow">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
          <p:cNvSpPr>
            <a:spLocks noGrp="1" noChangeArrowheads="1"/>
          </p:cNvSpPr>
          <p:nvPr>
            <p:ph type="title"/>
          </p:nvPr>
        </p:nvSpPr>
        <p:spPr/>
        <p:txBody>
          <a:bodyPr/>
          <a:lstStyle/>
          <a:p>
            <a:pPr eaLnBrk="1" hangingPunct="1"/>
            <a:r>
              <a:rPr lang="fr-FR" sz="4300" smtClean="0"/>
              <a:t>Animation utile</a:t>
            </a:r>
          </a:p>
        </p:txBody>
      </p:sp>
      <p:sp>
        <p:nvSpPr>
          <p:cNvPr id="9" name="Espace réservé du numéro de diapositive 8"/>
          <p:cNvSpPr>
            <a:spLocks noGrp="1"/>
          </p:cNvSpPr>
          <p:nvPr>
            <p:ph type="sldNum" sz="quarter" idx="12"/>
          </p:nvPr>
        </p:nvSpPr>
        <p:spPr/>
        <p:txBody>
          <a:bodyPr/>
          <a:lstStyle/>
          <a:p>
            <a:pPr>
              <a:defRPr/>
            </a:pPr>
            <a:fld id="{F41B0F6C-FED7-4D43-B2DB-23478515776D}" type="slidenum">
              <a:rPr lang="fr-FR"/>
              <a:pPr>
                <a:defRPr/>
              </a:pPr>
              <a:t>47</a:t>
            </a:fld>
            <a:endParaRPr lang="fr-FR" dirty="0"/>
          </a:p>
        </p:txBody>
      </p:sp>
      <p:grpSp>
        <p:nvGrpSpPr>
          <p:cNvPr id="2" name="Group 26"/>
          <p:cNvGrpSpPr>
            <a:grpSpLocks/>
          </p:cNvGrpSpPr>
          <p:nvPr/>
        </p:nvGrpSpPr>
        <p:grpSpPr bwMode="auto">
          <a:xfrm>
            <a:off x="1652588" y="1214438"/>
            <a:ext cx="7388225" cy="5056187"/>
            <a:chOff x="1041" y="971"/>
            <a:chExt cx="4654" cy="3185"/>
          </a:xfrm>
        </p:grpSpPr>
        <p:sp>
          <p:nvSpPr>
            <p:cNvPr id="70680" name="Oval 17"/>
            <p:cNvSpPr>
              <a:spLocks noChangeArrowheads="1"/>
            </p:cNvSpPr>
            <p:nvPr/>
          </p:nvSpPr>
          <p:spPr bwMode="auto">
            <a:xfrm>
              <a:off x="1338" y="1298"/>
              <a:ext cx="1770" cy="1770"/>
            </a:xfrm>
            <a:prstGeom prst="ellipse">
              <a:avLst/>
            </a:prstGeom>
            <a:solidFill>
              <a:srgbClr val="FFFF00">
                <a:alpha val="50195"/>
              </a:srgbClr>
            </a:solidFill>
            <a:ln w="9525">
              <a:solidFill>
                <a:schemeClr val="tx1"/>
              </a:solidFill>
              <a:round/>
              <a:headEnd/>
              <a:tailEnd/>
            </a:ln>
          </p:spPr>
          <p:txBody>
            <a:bodyPr lIns="90000" tIns="46800" rIns="90000" bIns="46800" anchor="ctr">
              <a:spAutoFit/>
            </a:bodyPr>
            <a:lstStyle/>
            <a:p>
              <a:endParaRPr lang="fr-FR">
                <a:latin typeface="Calibri" pitchFamily="34" charset="0"/>
              </a:endParaRPr>
            </a:p>
          </p:txBody>
        </p:sp>
        <p:sp>
          <p:nvSpPr>
            <p:cNvPr id="70681" name="Oval 20"/>
            <p:cNvSpPr>
              <a:spLocks noChangeArrowheads="1"/>
            </p:cNvSpPr>
            <p:nvPr/>
          </p:nvSpPr>
          <p:spPr bwMode="auto">
            <a:xfrm>
              <a:off x="2608" y="1298"/>
              <a:ext cx="1770" cy="1770"/>
            </a:xfrm>
            <a:prstGeom prst="ellipse">
              <a:avLst/>
            </a:prstGeom>
            <a:solidFill>
              <a:srgbClr val="0000FF">
                <a:alpha val="50195"/>
              </a:srgbClr>
            </a:solidFill>
            <a:ln w="9525">
              <a:solidFill>
                <a:schemeClr val="tx1"/>
              </a:solidFill>
              <a:round/>
              <a:headEnd/>
              <a:tailEnd/>
            </a:ln>
          </p:spPr>
          <p:txBody>
            <a:bodyPr lIns="90000" tIns="46800" rIns="90000" bIns="46800" anchor="ctr">
              <a:spAutoFit/>
            </a:bodyPr>
            <a:lstStyle/>
            <a:p>
              <a:endParaRPr lang="fr-FR">
                <a:latin typeface="Calibri" pitchFamily="34" charset="0"/>
              </a:endParaRPr>
            </a:p>
          </p:txBody>
        </p:sp>
        <p:sp>
          <p:nvSpPr>
            <p:cNvPr id="16" name="Oval 21"/>
            <p:cNvSpPr>
              <a:spLocks noChangeArrowheads="1"/>
            </p:cNvSpPr>
            <p:nvPr/>
          </p:nvSpPr>
          <p:spPr bwMode="auto">
            <a:xfrm>
              <a:off x="1973" y="2386"/>
              <a:ext cx="1770" cy="1770"/>
            </a:xfrm>
            <a:prstGeom prst="ellipse">
              <a:avLst/>
            </a:prstGeom>
            <a:solidFill>
              <a:schemeClr val="accent6">
                <a:alpha val="50000"/>
              </a:schemeClr>
            </a:solidFill>
            <a:ln w="9525">
              <a:solidFill>
                <a:schemeClr val="tx1"/>
              </a:solidFill>
              <a:round/>
              <a:headEnd/>
              <a:tailEnd/>
            </a:ln>
            <a:effectLst/>
          </p:spPr>
          <p:txBody>
            <a:bodyPr lIns="90000" tIns="46800" rIns="90000" bIns="46800" anchor="ctr">
              <a:spAutoFit/>
            </a:bodyPr>
            <a:lstStyle/>
            <a:p>
              <a:pPr fontAlgn="auto">
                <a:spcBef>
                  <a:spcPts val="0"/>
                </a:spcBef>
                <a:spcAft>
                  <a:spcPts val="0"/>
                </a:spcAft>
                <a:defRPr/>
              </a:pPr>
              <a:endParaRPr lang="fr-FR">
                <a:latin typeface="+mn-lt"/>
              </a:endParaRPr>
            </a:p>
          </p:txBody>
        </p:sp>
        <p:sp>
          <p:nvSpPr>
            <p:cNvPr id="17" name="Text Box 22"/>
            <p:cNvSpPr txBox="1">
              <a:spLocks noChangeArrowheads="1"/>
            </p:cNvSpPr>
            <p:nvPr/>
          </p:nvSpPr>
          <p:spPr bwMode="auto">
            <a:xfrm>
              <a:off x="4195" y="2568"/>
              <a:ext cx="1500" cy="327"/>
            </a:xfrm>
            <a:prstGeom prst="rect">
              <a:avLst/>
            </a:prstGeom>
            <a:noFill/>
            <a:ln w="9525">
              <a:noFill/>
              <a:miter lim="800000"/>
              <a:headEnd/>
              <a:tailEnd/>
            </a:ln>
            <a:effectLst/>
          </p:spPr>
          <p:txBody>
            <a:bodyPr wrap="none" lIns="90000" tIns="46800" rIns="90000" bIns="46800">
              <a:spAutoFit/>
            </a:bodyPr>
            <a:lstStyle/>
            <a:p>
              <a:pPr fontAlgn="auto">
                <a:spcBef>
                  <a:spcPts val="0"/>
                </a:spcBef>
                <a:spcAft>
                  <a:spcPts val="0"/>
                </a:spcAft>
                <a:defRPr/>
              </a:pPr>
              <a:r>
                <a:rPr lang="fr-FR" sz="2800">
                  <a:solidFill>
                    <a:srgbClr val="0000FF"/>
                  </a:solidFill>
                  <a:effectLst>
                    <a:outerShdw blurRad="38100" dist="38100" dir="2700000" algn="tl">
                      <a:srgbClr val="C0C0C0"/>
                    </a:outerShdw>
                  </a:effectLst>
                  <a:latin typeface="+mn-lt"/>
                </a:rPr>
                <a:t>épistémologie</a:t>
              </a:r>
            </a:p>
          </p:txBody>
        </p:sp>
        <p:sp>
          <p:nvSpPr>
            <p:cNvPr id="18" name="Text Box 23"/>
            <p:cNvSpPr txBox="1">
              <a:spLocks noChangeArrowheads="1"/>
            </p:cNvSpPr>
            <p:nvPr/>
          </p:nvSpPr>
          <p:spPr bwMode="auto">
            <a:xfrm>
              <a:off x="1292" y="971"/>
              <a:ext cx="1300" cy="327"/>
            </a:xfrm>
            <a:prstGeom prst="rect">
              <a:avLst/>
            </a:prstGeom>
            <a:noFill/>
            <a:ln w="9525">
              <a:noFill/>
              <a:miter lim="800000"/>
              <a:headEnd/>
              <a:tailEnd/>
            </a:ln>
            <a:effectLst/>
          </p:spPr>
          <p:txBody>
            <a:bodyPr wrap="none" lIns="90000" tIns="46800" rIns="90000" bIns="46800">
              <a:spAutoFit/>
            </a:bodyPr>
            <a:lstStyle/>
            <a:p>
              <a:pPr fontAlgn="auto">
                <a:spcBef>
                  <a:spcPts val="0"/>
                </a:spcBef>
                <a:spcAft>
                  <a:spcPts val="0"/>
                </a:spcAft>
                <a:defRPr/>
              </a:pPr>
              <a:r>
                <a:rPr lang="fr-FR" sz="2800">
                  <a:solidFill>
                    <a:srgbClr val="FFFF00"/>
                  </a:solidFill>
                  <a:effectLst>
                    <a:outerShdw blurRad="38100" dist="38100" dir="2700000" algn="tl">
                      <a:srgbClr val="C0C0C0"/>
                    </a:outerShdw>
                  </a:effectLst>
                  <a:latin typeface="+mn-lt"/>
                </a:rPr>
                <a:t>psychologie</a:t>
              </a:r>
            </a:p>
          </p:txBody>
        </p:sp>
        <p:sp>
          <p:nvSpPr>
            <p:cNvPr id="19" name="Text Box 24"/>
            <p:cNvSpPr txBox="1">
              <a:spLocks noChangeArrowheads="1"/>
            </p:cNvSpPr>
            <p:nvPr/>
          </p:nvSpPr>
          <p:spPr bwMode="auto">
            <a:xfrm>
              <a:off x="1041" y="3511"/>
              <a:ext cx="1029" cy="331"/>
            </a:xfrm>
            <a:prstGeom prst="rect">
              <a:avLst/>
            </a:prstGeom>
            <a:noFill/>
            <a:ln w="9525">
              <a:noFill/>
              <a:miter lim="800000"/>
              <a:headEnd/>
              <a:tailEnd/>
            </a:ln>
            <a:effectLst/>
          </p:spPr>
          <p:txBody>
            <a:bodyPr wrap="none" lIns="90000" tIns="46800" rIns="90000" bIns="46800">
              <a:spAutoFit/>
            </a:bodyPr>
            <a:lstStyle/>
            <a:p>
              <a:pPr fontAlgn="auto">
                <a:spcBef>
                  <a:spcPts val="0"/>
                </a:spcBef>
                <a:spcAft>
                  <a:spcPts val="0"/>
                </a:spcAft>
                <a:defRPr/>
              </a:pPr>
              <a:r>
                <a:rPr lang="fr-FR" sz="2800" dirty="0">
                  <a:solidFill>
                    <a:schemeClr val="accent6"/>
                  </a:solidFill>
                  <a:effectLst>
                    <a:outerShdw blurRad="38100" dist="38100" dir="2700000" algn="tl">
                      <a:srgbClr val="C0C0C0"/>
                    </a:outerShdw>
                  </a:effectLst>
                  <a:latin typeface="+mn-lt"/>
                </a:rPr>
                <a:t>sociologie</a:t>
              </a:r>
            </a:p>
          </p:txBody>
        </p:sp>
      </p:grpSp>
      <p:sp>
        <p:nvSpPr>
          <p:cNvPr id="70667" name="AutoShape 5"/>
          <p:cNvSpPr>
            <a:spLocks noChangeArrowheads="1"/>
          </p:cNvSpPr>
          <p:nvPr/>
        </p:nvSpPr>
        <p:spPr bwMode="auto">
          <a:xfrm>
            <a:off x="3132138" y="2063750"/>
            <a:ext cx="2808287" cy="2428875"/>
          </a:xfrm>
          <a:prstGeom prst="triangle">
            <a:avLst>
              <a:gd name="adj" fmla="val 50000"/>
            </a:avLst>
          </a:prstGeom>
          <a:noFill/>
          <a:ln w="38100">
            <a:solidFill>
              <a:schemeClr val="tx1"/>
            </a:solidFill>
            <a:miter lim="800000"/>
            <a:headEnd/>
            <a:tailEnd/>
          </a:ln>
        </p:spPr>
        <p:txBody>
          <a:bodyPr wrap="none" lIns="90000" tIns="46800" rIns="90000" bIns="46800" anchor="ctr">
            <a:spAutoFit/>
          </a:bodyPr>
          <a:lstStyle/>
          <a:p>
            <a:endParaRPr lang="fr-FR">
              <a:latin typeface="Calibri" pitchFamily="34" charset="0"/>
            </a:endParaRPr>
          </a:p>
        </p:txBody>
      </p:sp>
      <p:sp>
        <p:nvSpPr>
          <p:cNvPr id="70668" name="Oval 7"/>
          <p:cNvSpPr>
            <a:spLocks noChangeArrowheads="1"/>
          </p:cNvSpPr>
          <p:nvPr/>
        </p:nvSpPr>
        <p:spPr bwMode="auto">
          <a:xfrm>
            <a:off x="4248150" y="1847850"/>
            <a:ext cx="576263" cy="576263"/>
          </a:xfrm>
          <a:prstGeom prst="ellipse">
            <a:avLst/>
          </a:prstGeom>
          <a:solidFill>
            <a:srgbClr val="C00000"/>
          </a:solidFill>
          <a:ln w="9525">
            <a:solidFill>
              <a:schemeClr val="tx1"/>
            </a:solidFill>
            <a:round/>
            <a:headEnd/>
            <a:tailEnd/>
          </a:ln>
        </p:spPr>
        <p:txBody>
          <a:bodyPr wrap="none" lIns="90000" tIns="46800" rIns="90000" bIns="46800" anchor="ctr"/>
          <a:lstStyle/>
          <a:p>
            <a:r>
              <a:rPr lang="fr-FR" sz="3200">
                <a:latin typeface="Calibri" pitchFamily="34" charset="0"/>
              </a:rPr>
              <a:t>S</a:t>
            </a:r>
          </a:p>
        </p:txBody>
      </p:sp>
      <p:sp>
        <p:nvSpPr>
          <p:cNvPr id="70669" name="Oval 8"/>
          <p:cNvSpPr>
            <a:spLocks noChangeArrowheads="1"/>
          </p:cNvSpPr>
          <p:nvPr/>
        </p:nvSpPr>
        <p:spPr bwMode="auto">
          <a:xfrm>
            <a:off x="2843213" y="4224338"/>
            <a:ext cx="576262" cy="576262"/>
          </a:xfrm>
          <a:prstGeom prst="ellipse">
            <a:avLst/>
          </a:prstGeom>
          <a:solidFill>
            <a:srgbClr val="C00000"/>
          </a:solidFill>
          <a:ln w="9525">
            <a:solidFill>
              <a:schemeClr val="tx1"/>
            </a:solidFill>
            <a:round/>
            <a:headEnd/>
            <a:tailEnd/>
          </a:ln>
        </p:spPr>
        <p:txBody>
          <a:bodyPr wrap="none" lIns="90000" tIns="46800" rIns="90000" bIns="46800" anchor="ctr"/>
          <a:lstStyle/>
          <a:p>
            <a:r>
              <a:rPr lang="fr-FR" sz="3200" dirty="0">
                <a:latin typeface="Calibri" pitchFamily="34" charset="0"/>
              </a:rPr>
              <a:t>E</a:t>
            </a:r>
          </a:p>
        </p:txBody>
      </p:sp>
      <p:sp>
        <p:nvSpPr>
          <p:cNvPr id="70670" name="Oval 9"/>
          <p:cNvSpPr>
            <a:spLocks noChangeArrowheads="1"/>
          </p:cNvSpPr>
          <p:nvPr/>
        </p:nvSpPr>
        <p:spPr bwMode="auto">
          <a:xfrm>
            <a:off x="5710238" y="4224338"/>
            <a:ext cx="576262" cy="576262"/>
          </a:xfrm>
          <a:prstGeom prst="ellipse">
            <a:avLst/>
          </a:prstGeom>
          <a:solidFill>
            <a:srgbClr val="C00000"/>
          </a:solidFill>
          <a:ln w="9525">
            <a:solidFill>
              <a:schemeClr val="tx1"/>
            </a:solidFill>
            <a:round/>
            <a:headEnd/>
            <a:tailEnd/>
          </a:ln>
        </p:spPr>
        <p:txBody>
          <a:bodyPr wrap="none" lIns="90000" tIns="46800" rIns="90000" bIns="46800" anchor="ctr"/>
          <a:lstStyle/>
          <a:p>
            <a:r>
              <a:rPr lang="fr-FR" sz="3200" dirty="0">
                <a:latin typeface="Calibri" pitchFamily="34" charset="0"/>
              </a:rPr>
              <a:t>M</a:t>
            </a:r>
          </a:p>
        </p:txBody>
      </p:sp>
      <p:sp>
        <p:nvSpPr>
          <p:cNvPr id="70671" name="Text Box 10"/>
          <p:cNvSpPr txBox="1">
            <a:spLocks noChangeArrowheads="1"/>
          </p:cNvSpPr>
          <p:nvPr/>
        </p:nvSpPr>
        <p:spPr bwMode="auto">
          <a:xfrm>
            <a:off x="857250" y="1598613"/>
            <a:ext cx="1550988" cy="1187450"/>
          </a:xfrm>
          <a:prstGeom prst="rect">
            <a:avLst/>
          </a:prstGeom>
          <a:noFill/>
          <a:ln w="9525">
            <a:noFill/>
            <a:miter lim="800000"/>
            <a:headEnd/>
            <a:tailEnd/>
          </a:ln>
        </p:spPr>
        <p:txBody>
          <a:bodyPr wrap="none" lIns="90000" tIns="46800" rIns="90000" bIns="46800">
            <a:spAutoFit/>
          </a:bodyPr>
          <a:lstStyle/>
          <a:p>
            <a:r>
              <a:rPr lang="fr-FR">
                <a:latin typeface="Calibri" pitchFamily="34" charset="0"/>
              </a:rPr>
              <a:t>M : maître</a:t>
            </a:r>
          </a:p>
          <a:p>
            <a:r>
              <a:rPr lang="fr-FR">
                <a:latin typeface="Calibri" pitchFamily="34" charset="0"/>
              </a:rPr>
              <a:t>E : élève</a:t>
            </a:r>
          </a:p>
          <a:p>
            <a:r>
              <a:rPr lang="fr-FR">
                <a:latin typeface="Calibri" pitchFamily="34" charset="0"/>
              </a:rPr>
              <a:t>S : savoir</a:t>
            </a:r>
          </a:p>
        </p:txBody>
      </p:sp>
      <p:grpSp>
        <p:nvGrpSpPr>
          <p:cNvPr id="3" name="Group 25"/>
          <p:cNvGrpSpPr>
            <a:grpSpLocks/>
          </p:cNvGrpSpPr>
          <p:nvPr/>
        </p:nvGrpSpPr>
        <p:grpSpPr bwMode="auto">
          <a:xfrm>
            <a:off x="3336925" y="2205038"/>
            <a:ext cx="2443163" cy="2751137"/>
            <a:chOff x="2102" y="1614"/>
            <a:chExt cx="1539" cy="1733"/>
          </a:xfrm>
        </p:grpSpPr>
        <p:sp>
          <p:nvSpPr>
            <p:cNvPr id="70677" name="Text Box 11"/>
            <p:cNvSpPr txBox="1">
              <a:spLocks noChangeArrowheads="1"/>
            </p:cNvSpPr>
            <p:nvPr/>
          </p:nvSpPr>
          <p:spPr bwMode="auto">
            <a:xfrm>
              <a:off x="2517" y="3020"/>
              <a:ext cx="763" cy="327"/>
            </a:xfrm>
            <a:prstGeom prst="rect">
              <a:avLst/>
            </a:prstGeom>
            <a:noFill/>
            <a:ln w="9525">
              <a:noFill/>
              <a:miter lim="800000"/>
              <a:headEnd/>
              <a:tailEnd/>
            </a:ln>
          </p:spPr>
          <p:txBody>
            <a:bodyPr wrap="none" lIns="90000" tIns="46800" rIns="90000" bIns="46800">
              <a:spAutoFit/>
            </a:bodyPr>
            <a:lstStyle/>
            <a:p>
              <a:r>
                <a:rPr lang="fr-FR" sz="2800">
                  <a:latin typeface="Calibri" pitchFamily="34" charset="0"/>
                </a:rPr>
                <a:t>former</a:t>
              </a:r>
            </a:p>
          </p:txBody>
        </p:sp>
        <p:sp>
          <p:nvSpPr>
            <p:cNvPr id="70678" name="Text Box 12"/>
            <p:cNvSpPr txBox="1">
              <a:spLocks noChangeArrowheads="1"/>
            </p:cNvSpPr>
            <p:nvPr/>
          </p:nvSpPr>
          <p:spPr bwMode="auto">
            <a:xfrm rot="3614624">
              <a:off x="2927" y="2118"/>
              <a:ext cx="1101" cy="327"/>
            </a:xfrm>
            <a:prstGeom prst="rect">
              <a:avLst/>
            </a:prstGeom>
            <a:noFill/>
            <a:ln w="9525">
              <a:noFill/>
              <a:miter lim="800000"/>
              <a:headEnd/>
              <a:tailEnd/>
            </a:ln>
          </p:spPr>
          <p:txBody>
            <a:bodyPr wrap="none" lIns="90000" tIns="46800" rIns="90000" bIns="46800">
              <a:spAutoFit/>
            </a:bodyPr>
            <a:lstStyle/>
            <a:p>
              <a:r>
                <a:rPr lang="fr-FR" sz="2800">
                  <a:latin typeface="Calibri" pitchFamily="34" charset="0"/>
                </a:rPr>
                <a:t>enseigner</a:t>
              </a:r>
            </a:p>
          </p:txBody>
        </p:sp>
        <p:sp>
          <p:nvSpPr>
            <p:cNvPr id="70679" name="Text Box 13"/>
            <p:cNvSpPr txBox="1">
              <a:spLocks noChangeArrowheads="1"/>
            </p:cNvSpPr>
            <p:nvPr/>
          </p:nvSpPr>
          <p:spPr bwMode="auto">
            <a:xfrm rot="-3535161">
              <a:off x="1696" y="2020"/>
              <a:ext cx="1139" cy="327"/>
            </a:xfrm>
            <a:prstGeom prst="rect">
              <a:avLst/>
            </a:prstGeom>
            <a:noFill/>
            <a:ln w="9525">
              <a:noFill/>
              <a:miter lim="800000"/>
              <a:headEnd/>
              <a:tailEnd/>
            </a:ln>
          </p:spPr>
          <p:txBody>
            <a:bodyPr wrap="none" lIns="90000" tIns="46800" rIns="90000" bIns="46800">
              <a:spAutoFit/>
            </a:bodyPr>
            <a:lstStyle/>
            <a:p>
              <a:r>
                <a:rPr lang="fr-FR" sz="2800">
                  <a:latin typeface="Calibri" pitchFamily="34" charset="0"/>
                </a:rPr>
                <a:t>apprendre</a:t>
              </a:r>
            </a:p>
          </p:txBody>
        </p:sp>
      </p:grpSp>
      <p:grpSp>
        <p:nvGrpSpPr>
          <p:cNvPr id="4" name="Group 27"/>
          <p:cNvGrpSpPr>
            <a:grpSpLocks/>
          </p:cNvGrpSpPr>
          <p:nvPr/>
        </p:nvGrpSpPr>
        <p:grpSpPr bwMode="auto">
          <a:xfrm>
            <a:off x="1157288" y="2201863"/>
            <a:ext cx="6399212" cy="3656012"/>
            <a:chOff x="729" y="1612"/>
            <a:chExt cx="4031" cy="2303"/>
          </a:xfrm>
        </p:grpSpPr>
        <p:sp>
          <p:nvSpPr>
            <p:cNvPr id="70674" name="AutoShape 14"/>
            <p:cNvSpPr>
              <a:spLocks/>
            </p:cNvSpPr>
            <p:nvPr/>
          </p:nvSpPr>
          <p:spPr bwMode="auto">
            <a:xfrm>
              <a:off x="729" y="2069"/>
              <a:ext cx="1116" cy="406"/>
            </a:xfrm>
            <a:prstGeom prst="borderCallout2">
              <a:avLst>
                <a:gd name="adj1" fmla="val 13213"/>
                <a:gd name="adj2" fmla="val 103208"/>
                <a:gd name="adj3" fmla="val 13213"/>
                <a:gd name="adj4" fmla="val 115495"/>
                <a:gd name="adj5" fmla="val 18898"/>
                <a:gd name="adj6" fmla="val 123245"/>
              </a:avLst>
            </a:prstGeom>
            <a:noFill/>
            <a:ln w="9525">
              <a:solidFill>
                <a:schemeClr val="tx1"/>
              </a:solidFill>
              <a:miter lim="800000"/>
              <a:headEnd/>
              <a:tailEnd type="triangle" w="med" len="med"/>
            </a:ln>
          </p:spPr>
          <p:txBody>
            <a:bodyPr lIns="90000" tIns="46800" rIns="90000" bIns="46800"/>
            <a:lstStyle/>
            <a:p>
              <a:pPr algn="r"/>
              <a:r>
                <a:rPr lang="fr-FR">
                  <a:latin typeface="Calibri" pitchFamily="34" charset="0"/>
                </a:rPr>
                <a:t>assimilation</a:t>
              </a:r>
            </a:p>
            <a:p>
              <a:pPr algn="r"/>
              <a:r>
                <a:rPr lang="fr-FR">
                  <a:latin typeface="Calibri" pitchFamily="34" charset="0"/>
                </a:rPr>
                <a:t>accommodation</a:t>
              </a:r>
            </a:p>
          </p:txBody>
        </p:sp>
        <p:sp>
          <p:nvSpPr>
            <p:cNvPr id="70675" name="AutoShape 15"/>
            <p:cNvSpPr>
              <a:spLocks/>
            </p:cNvSpPr>
            <p:nvPr/>
          </p:nvSpPr>
          <p:spPr bwMode="auto">
            <a:xfrm>
              <a:off x="3870" y="1612"/>
              <a:ext cx="890" cy="413"/>
            </a:xfrm>
            <a:prstGeom prst="borderCallout2">
              <a:avLst>
                <a:gd name="adj1" fmla="val 13213"/>
                <a:gd name="adj2" fmla="val -3208"/>
                <a:gd name="adj3" fmla="val 13213"/>
                <a:gd name="adj4" fmla="val -30125"/>
                <a:gd name="adj5" fmla="val 89907"/>
                <a:gd name="adj6" fmla="val -41083"/>
              </a:avLst>
            </a:prstGeom>
            <a:noFill/>
            <a:ln w="9525">
              <a:solidFill>
                <a:schemeClr val="tx1"/>
              </a:solidFill>
              <a:miter lim="800000"/>
              <a:headEnd/>
              <a:tailEnd type="triangle" w="med" len="med"/>
            </a:ln>
          </p:spPr>
          <p:txBody>
            <a:bodyPr lIns="90000" tIns="46800" rIns="90000" bIns="46800"/>
            <a:lstStyle/>
            <a:p>
              <a:r>
                <a:rPr lang="fr-FR">
                  <a:latin typeface="Calibri" pitchFamily="34" charset="0"/>
                </a:rPr>
                <a:t>transposition</a:t>
              </a:r>
            </a:p>
            <a:p>
              <a:r>
                <a:rPr lang="fr-FR">
                  <a:latin typeface="Calibri" pitchFamily="34" charset="0"/>
                </a:rPr>
                <a:t>didactique</a:t>
              </a:r>
            </a:p>
          </p:txBody>
        </p:sp>
        <p:sp>
          <p:nvSpPr>
            <p:cNvPr id="70676" name="AutoShape 16"/>
            <p:cNvSpPr>
              <a:spLocks/>
            </p:cNvSpPr>
            <p:nvPr/>
          </p:nvSpPr>
          <p:spPr bwMode="auto">
            <a:xfrm>
              <a:off x="3288" y="3521"/>
              <a:ext cx="717" cy="394"/>
            </a:xfrm>
            <a:prstGeom prst="borderCallout2">
              <a:avLst>
                <a:gd name="adj1" fmla="val 12222"/>
                <a:gd name="adj2" fmla="val -3208"/>
                <a:gd name="adj3" fmla="val 12222"/>
                <a:gd name="adj4" fmla="val -24250"/>
                <a:gd name="adj5" fmla="val -31069"/>
                <a:gd name="adj6" fmla="val -27389"/>
              </a:avLst>
            </a:prstGeom>
            <a:noFill/>
            <a:ln w="9525">
              <a:solidFill>
                <a:schemeClr val="tx1"/>
              </a:solidFill>
              <a:miter lim="800000"/>
              <a:headEnd/>
              <a:tailEnd type="triangle" w="med" len="med"/>
            </a:ln>
          </p:spPr>
          <p:txBody>
            <a:bodyPr lIns="90000" tIns="46800" rIns="90000" bIns="46800"/>
            <a:lstStyle/>
            <a:p>
              <a:r>
                <a:rPr lang="fr-FR">
                  <a:latin typeface="Calibri" pitchFamily="34" charset="0"/>
                </a:rPr>
                <a:t>activités</a:t>
              </a:r>
            </a:p>
            <a:p>
              <a:r>
                <a:rPr lang="fr-FR">
                  <a:latin typeface="Calibri" pitchFamily="34" charset="0"/>
                </a:rPr>
                <a:t>ZPD</a:t>
              </a:r>
            </a:p>
          </p:txBody>
        </p:sp>
      </p:grpSp>
      <p:sp>
        <p:nvSpPr>
          <p:cNvPr id="30" name="Espace réservé du pied de page 29"/>
          <p:cNvSpPr>
            <a:spLocks noGrp="1"/>
          </p:cNvSpPr>
          <p:nvPr>
            <p:ph type="ftr" sz="quarter" idx="11"/>
          </p:nvPr>
        </p:nvSpPr>
        <p:spPr/>
        <p:txBody>
          <a:bodyPr/>
          <a:lstStyle/>
          <a:p>
            <a:pPr>
              <a:defRPr/>
            </a:pPr>
            <a:r>
              <a:rPr lang="fr-FR" smtClean="0"/>
              <a:t>AG - ISARA-Lyon</a:t>
            </a:r>
            <a:endParaRPr lang="fr-FR" dirty="0"/>
          </a:p>
        </p:txBody>
      </p:sp>
      <p:sp>
        <p:nvSpPr>
          <p:cNvPr id="25" name="Rectangle 24"/>
          <p:cNvSpPr>
            <a:spLocks/>
          </p:cNvSpPr>
          <p:nvPr/>
        </p:nvSpPr>
        <p:spPr bwMode="auto">
          <a:xfrm rot="-5400000">
            <a:off x="-218332" y="5863310"/>
            <a:ext cx="1074782" cy="492443"/>
          </a:xfrm>
          <a:prstGeom prst="rect">
            <a:avLst/>
          </a:prstGeom>
          <a:noFill/>
          <a:ln w="9525">
            <a:noFill/>
            <a:miter lim="800000"/>
            <a:headEnd/>
            <a:tailEnd/>
          </a:ln>
        </p:spPr>
        <p:txBody>
          <a:bodyPr wrap="none" lIns="0" tIns="0" rIns="0" bIns="0" anchor="ctr">
            <a:spAutoFit/>
          </a:bodyPr>
          <a:lstStyle/>
          <a:p>
            <a:pPr algn="ctr"/>
            <a:r>
              <a:rPr lang="fr-FR" sz="3200" dirty="0" smtClean="0">
                <a:solidFill>
                  <a:srgbClr val="AFAFAF"/>
                </a:solidFill>
                <a:latin typeface="Calibri" pitchFamily="34" charset="0"/>
                <a:ea typeface="Gill Sans"/>
                <a:cs typeface="Gill Sans"/>
              </a:rPr>
              <a:t>Forme</a:t>
            </a:r>
            <a:endParaRPr lang="fr-FR" sz="3200" dirty="0">
              <a:solidFill>
                <a:srgbClr val="AFAFAF"/>
              </a:solidFill>
              <a:latin typeface="Calibri" pitchFamily="34" charset="0"/>
              <a:ea typeface="Gill Sans"/>
              <a:cs typeface="Gill Sans"/>
            </a:endParaRPr>
          </a:p>
        </p:txBody>
      </p:sp>
    </p:spTree>
  </p:cSld>
  <p:clrMapOvr>
    <a:masterClrMapping/>
  </p:clrMapOvr>
  <p:transition spd="slow">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
          <p:cNvSpPr>
            <a:spLocks noGrp="1" noChangeArrowheads="1"/>
          </p:cNvSpPr>
          <p:nvPr>
            <p:ph type="title"/>
          </p:nvPr>
        </p:nvSpPr>
        <p:spPr/>
        <p:txBody>
          <a:bodyPr/>
          <a:lstStyle/>
          <a:p>
            <a:pPr eaLnBrk="1" hangingPunct="1"/>
            <a:r>
              <a:rPr lang="fr-FR" sz="4300" smtClean="0"/>
              <a:t>Animation utile</a:t>
            </a:r>
          </a:p>
        </p:txBody>
      </p:sp>
      <p:sp>
        <p:nvSpPr>
          <p:cNvPr id="9" name="Espace réservé du numéro de diapositive 8"/>
          <p:cNvSpPr>
            <a:spLocks noGrp="1"/>
          </p:cNvSpPr>
          <p:nvPr>
            <p:ph type="sldNum" sz="quarter" idx="12"/>
          </p:nvPr>
        </p:nvSpPr>
        <p:spPr/>
        <p:txBody>
          <a:bodyPr/>
          <a:lstStyle/>
          <a:p>
            <a:pPr>
              <a:defRPr/>
            </a:pPr>
            <a:fld id="{F41B0F6C-FED7-4D43-B2DB-23478515776D}" type="slidenum">
              <a:rPr lang="fr-FR"/>
              <a:pPr>
                <a:defRPr/>
              </a:pPr>
              <a:t>48</a:t>
            </a:fld>
            <a:endParaRPr lang="fr-FR" dirty="0"/>
          </a:p>
        </p:txBody>
      </p:sp>
      <p:grpSp>
        <p:nvGrpSpPr>
          <p:cNvPr id="2" name="Group 26"/>
          <p:cNvGrpSpPr>
            <a:grpSpLocks/>
          </p:cNvGrpSpPr>
          <p:nvPr/>
        </p:nvGrpSpPr>
        <p:grpSpPr bwMode="auto">
          <a:xfrm>
            <a:off x="1652588" y="1214438"/>
            <a:ext cx="7388225" cy="5056187"/>
            <a:chOff x="1041" y="971"/>
            <a:chExt cx="4654" cy="3185"/>
          </a:xfrm>
        </p:grpSpPr>
        <p:sp>
          <p:nvSpPr>
            <p:cNvPr id="70680" name="Oval 17"/>
            <p:cNvSpPr>
              <a:spLocks noChangeArrowheads="1"/>
            </p:cNvSpPr>
            <p:nvPr/>
          </p:nvSpPr>
          <p:spPr bwMode="auto">
            <a:xfrm>
              <a:off x="1338" y="1298"/>
              <a:ext cx="1770" cy="1770"/>
            </a:xfrm>
            <a:prstGeom prst="ellipse">
              <a:avLst/>
            </a:prstGeom>
            <a:solidFill>
              <a:srgbClr val="FFFF00">
                <a:alpha val="50195"/>
              </a:srgbClr>
            </a:solidFill>
            <a:ln w="9525">
              <a:solidFill>
                <a:schemeClr val="tx1"/>
              </a:solidFill>
              <a:round/>
              <a:headEnd/>
              <a:tailEnd/>
            </a:ln>
          </p:spPr>
          <p:txBody>
            <a:bodyPr lIns="90000" tIns="46800" rIns="90000" bIns="46800" anchor="ctr">
              <a:spAutoFit/>
            </a:bodyPr>
            <a:lstStyle/>
            <a:p>
              <a:endParaRPr lang="fr-FR">
                <a:latin typeface="Calibri" pitchFamily="34" charset="0"/>
              </a:endParaRPr>
            </a:p>
          </p:txBody>
        </p:sp>
        <p:sp>
          <p:nvSpPr>
            <p:cNvPr id="70681" name="Oval 20"/>
            <p:cNvSpPr>
              <a:spLocks noChangeArrowheads="1"/>
            </p:cNvSpPr>
            <p:nvPr/>
          </p:nvSpPr>
          <p:spPr bwMode="auto">
            <a:xfrm>
              <a:off x="2608" y="1298"/>
              <a:ext cx="1770" cy="1770"/>
            </a:xfrm>
            <a:prstGeom prst="ellipse">
              <a:avLst/>
            </a:prstGeom>
            <a:solidFill>
              <a:srgbClr val="0000FF">
                <a:alpha val="50195"/>
              </a:srgbClr>
            </a:solidFill>
            <a:ln w="9525">
              <a:solidFill>
                <a:schemeClr val="tx1"/>
              </a:solidFill>
              <a:round/>
              <a:headEnd/>
              <a:tailEnd/>
            </a:ln>
          </p:spPr>
          <p:txBody>
            <a:bodyPr lIns="90000" tIns="46800" rIns="90000" bIns="46800" anchor="ctr">
              <a:spAutoFit/>
            </a:bodyPr>
            <a:lstStyle/>
            <a:p>
              <a:endParaRPr lang="fr-FR">
                <a:latin typeface="Calibri" pitchFamily="34" charset="0"/>
              </a:endParaRPr>
            </a:p>
          </p:txBody>
        </p:sp>
        <p:sp>
          <p:nvSpPr>
            <p:cNvPr id="16" name="Oval 21"/>
            <p:cNvSpPr>
              <a:spLocks noChangeArrowheads="1"/>
            </p:cNvSpPr>
            <p:nvPr/>
          </p:nvSpPr>
          <p:spPr bwMode="auto">
            <a:xfrm>
              <a:off x="1973" y="2386"/>
              <a:ext cx="1770" cy="1770"/>
            </a:xfrm>
            <a:prstGeom prst="ellipse">
              <a:avLst/>
            </a:prstGeom>
            <a:solidFill>
              <a:schemeClr val="accent6">
                <a:alpha val="50000"/>
              </a:schemeClr>
            </a:solidFill>
            <a:ln w="9525">
              <a:solidFill>
                <a:schemeClr val="tx1"/>
              </a:solidFill>
              <a:round/>
              <a:headEnd/>
              <a:tailEnd/>
            </a:ln>
            <a:effectLst/>
          </p:spPr>
          <p:txBody>
            <a:bodyPr lIns="90000" tIns="46800" rIns="90000" bIns="46800" anchor="ctr">
              <a:spAutoFit/>
            </a:bodyPr>
            <a:lstStyle/>
            <a:p>
              <a:pPr fontAlgn="auto">
                <a:spcBef>
                  <a:spcPts val="0"/>
                </a:spcBef>
                <a:spcAft>
                  <a:spcPts val="0"/>
                </a:spcAft>
                <a:defRPr/>
              </a:pPr>
              <a:endParaRPr lang="fr-FR">
                <a:latin typeface="+mn-lt"/>
              </a:endParaRPr>
            </a:p>
          </p:txBody>
        </p:sp>
        <p:sp>
          <p:nvSpPr>
            <p:cNvPr id="17" name="Text Box 22"/>
            <p:cNvSpPr txBox="1">
              <a:spLocks noChangeArrowheads="1"/>
            </p:cNvSpPr>
            <p:nvPr/>
          </p:nvSpPr>
          <p:spPr bwMode="auto">
            <a:xfrm>
              <a:off x="4195" y="2568"/>
              <a:ext cx="1500" cy="327"/>
            </a:xfrm>
            <a:prstGeom prst="rect">
              <a:avLst/>
            </a:prstGeom>
            <a:noFill/>
            <a:ln w="9525">
              <a:noFill/>
              <a:miter lim="800000"/>
              <a:headEnd/>
              <a:tailEnd/>
            </a:ln>
            <a:effectLst/>
          </p:spPr>
          <p:txBody>
            <a:bodyPr wrap="none" lIns="90000" tIns="46800" rIns="90000" bIns="46800">
              <a:spAutoFit/>
            </a:bodyPr>
            <a:lstStyle/>
            <a:p>
              <a:pPr fontAlgn="auto">
                <a:spcBef>
                  <a:spcPts val="0"/>
                </a:spcBef>
                <a:spcAft>
                  <a:spcPts val="0"/>
                </a:spcAft>
                <a:defRPr/>
              </a:pPr>
              <a:r>
                <a:rPr lang="fr-FR" sz="2800">
                  <a:solidFill>
                    <a:srgbClr val="0000FF"/>
                  </a:solidFill>
                  <a:effectLst>
                    <a:outerShdw blurRad="38100" dist="38100" dir="2700000" algn="tl">
                      <a:srgbClr val="C0C0C0"/>
                    </a:outerShdw>
                  </a:effectLst>
                  <a:latin typeface="+mn-lt"/>
                </a:rPr>
                <a:t>épistémologie</a:t>
              </a:r>
            </a:p>
          </p:txBody>
        </p:sp>
        <p:sp>
          <p:nvSpPr>
            <p:cNvPr id="18" name="Text Box 23"/>
            <p:cNvSpPr txBox="1">
              <a:spLocks noChangeArrowheads="1"/>
            </p:cNvSpPr>
            <p:nvPr/>
          </p:nvSpPr>
          <p:spPr bwMode="auto">
            <a:xfrm>
              <a:off x="1292" y="971"/>
              <a:ext cx="1300" cy="327"/>
            </a:xfrm>
            <a:prstGeom prst="rect">
              <a:avLst/>
            </a:prstGeom>
            <a:noFill/>
            <a:ln w="9525">
              <a:noFill/>
              <a:miter lim="800000"/>
              <a:headEnd/>
              <a:tailEnd/>
            </a:ln>
            <a:effectLst/>
          </p:spPr>
          <p:txBody>
            <a:bodyPr wrap="none" lIns="90000" tIns="46800" rIns="90000" bIns="46800">
              <a:spAutoFit/>
            </a:bodyPr>
            <a:lstStyle/>
            <a:p>
              <a:pPr fontAlgn="auto">
                <a:spcBef>
                  <a:spcPts val="0"/>
                </a:spcBef>
                <a:spcAft>
                  <a:spcPts val="0"/>
                </a:spcAft>
                <a:defRPr/>
              </a:pPr>
              <a:r>
                <a:rPr lang="fr-FR" sz="2800">
                  <a:solidFill>
                    <a:srgbClr val="FFFF00"/>
                  </a:solidFill>
                  <a:effectLst>
                    <a:outerShdw blurRad="38100" dist="38100" dir="2700000" algn="tl">
                      <a:srgbClr val="C0C0C0"/>
                    </a:outerShdw>
                  </a:effectLst>
                  <a:latin typeface="+mn-lt"/>
                </a:rPr>
                <a:t>psychologie</a:t>
              </a:r>
            </a:p>
          </p:txBody>
        </p:sp>
        <p:sp>
          <p:nvSpPr>
            <p:cNvPr id="19" name="Text Box 24"/>
            <p:cNvSpPr txBox="1">
              <a:spLocks noChangeArrowheads="1"/>
            </p:cNvSpPr>
            <p:nvPr/>
          </p:nvSpPr>
          <p:spPr bwMode="auto">
            <a:xfrm>
              <a:off x="1041" y="3511"/>
              <a:ext cx="1029" cy="331"/>
            </a:xfrm>
            <a:prstGeom prst="rect">
              <a:avLst/>
            </a:prstGeom>
            <a:noFill/>
            <a:ln w="9525">
              <a:noFill/>
              <a:miter lim="800000"/>
              <a:headEnd/>
              <a:tailEnd/>
            </a:ln>
            <a:effectLst/>
          </p:spPr>
          <p:txBody>
            <a:bodyPr wrap="none" lIns="90000" tIns="46800" rIns="90000" bIns="46800">
              <a:spAutoFit/>
            </a:bodyPr>
            <a:lstStyle/>
            <a:p>
              <a:pPr fontAlgn="auto">
                <a:spcBef>
                  <a:spcPts val="0"/>
                </a:spcBef>
                <a:spcAft>
                  <a:spcPts val="0"/>
                </a:spcAft>
                <a:defRPr/>
              </a:pPr>
              <a:r>
                <a:rPr lang="fr-FR" sz="2800" dirty="0">
                  <a:solidFill>
                    <a:schemeClr val="accent6"/>
                  </a:solidFill>
                  <a:effectLst>
                    <a:outerShdw blurRad="38100" dist="38100" dir="2700000" algn="tl">
                      <a:srgbClr val="C0C0C0"/>
                    </a:outerShdw>
                  </a:effectLst>
                  <a:latin typeface="+mn-lt"/>
                </a:rPr>
                <a:t>sociologie</a:t>
              </a:r>
            </a:p>
          </p:txBody>
        </p:sp>
      </p:grpSp>
      <p:sp>
        <p:nvSpPr>
          <p:cNvPr id="70667" name="AutoShape 5"/>
          <p:cNvSpPr>
            <a:spLocks noChangeArrowheads="1"/>
          </p:cNvSpPr>
          <p:nvPr/>
        </p:nvSpPr>
        <p:spPr bwMode="auto">
          <a:xfrm>
            <a:off x="3132138" y="2063750"/>
            <a:ext cx="2808287" cy="2428875"/>
          </a:xfrm>
          <a:prstGeom prst="triangle">
            <a:avLst>
              <a:gd name="adj" fmla="val 50000"/>
            </a:avLst>
          </a:prstGeom>
          <a:noFill/>
          <a:ln w="38100">
            <a:solidFill>
              <a:schemeClr val="tx1"/>
            </a:solidFill>
            <a:miter lim="800000"/>
            <a:headEnd/>
            <a:tailEnd/>
          </a:ln>
        </p:spPr>
        <p:txBody>
          <a:bodyPr wrap="none" lIns="90000" tIns="46800" rIns="90000" bIns="46800" anchor="ctr">
            <a:spAutoFit/>
          </a:bodyPr>
          <a:lstStyle/>
          <a:p>
            <a:endParaRPr lang="fr-FR">
              <a:latin typeface="Calibri" pitchFamily="34" charset="0"/>
            </a:endParaRPr>
          </a:p>
        </p:txBody>
      </p:sp>
      <p:sp>
        <p:nvSpPr>
          <p:cNvPr id="70668" name="Oval 7"/>
          <p:cNvSpPr>
            <a:spLocks noChangeArrowheads="1"/>
          </p:cNvSpPr>
          <p:nvPr/>
        </p:nvSpPr>
        <p:spPr bwMode="auto">
          <a:xfrm>
            <a:off x="4248150" y="1847850"/>
            <a:ext cx="576263" cy="576263"/>
          </a:xfrm>
          <a:prstGeom prst="ellipse">
            <a:avLst/>
          </a:prstGeom>
          <a:solidFill>
            <a:srgbClr val="C00000"/>
          </a:solidFill>
          <a:ln w="9525">
            <a:solidFill>
              <a:schemeClr val="tx1"/>
            </a:solidFill>
            <a:round/>
            <a:headEnd/>
            <a:tailEnd/>
          </a:ln>
        </p:spPr>
        <p:txBody>
          <a:bodyPr wrap="none" lIns="90000" tIns="46800" rIns="90000" bIns="46800" anchor="ctr"/>
          <a:lstStyle/>
          <a:p>
            <a:r>
              <a:rPr lang="fr-FR" sz="3200">
                <a:latin typeface="Calibri" pitchFamily="34" charset="0"/>
              </a:rPr>
              <a:t>S</a:t>
            </a:r>
          </a:p>
        </p:txBody>
      </p:sp>
      <p:sp>
        <p:nvSpPr>
          <p:cNvPr id="70669" name="Oval 8"/>
          <p:cNvSpPr>
            <a:spLocks noChangeArrowheads="1"/>
          </p:cNvSpPr>
          <p:nvPr/>
        </p:nvSpPr>
        <p:spPr bwMode="auto">
          <a:xfrm>
            <a:off x="2843213" y="4224338"/>
            <a:ext cx="576262" cy="576262"/>
          </a:xfrm>
          <a:prstGeom prst="ellipse">
            <a:avLst/>
          </a:prstGeom>
          <a:solidFill>
            <a:srgbClr val="C00000"/>
          </a:solidFill>
          <a:ln w="9525">
            <a:solidFill>
              <a:schemeClr val="tx1"/>
            </a:solidFill>
            <a:round/>
            <a:headEnd/>
            <a:tailEnd/>
          </a:ln>
        </p:spPr>
        <p:txBody>
          <a:bodyPr wrap="none" lIns="90000" tIns="46800" rIns="90000" bIns="46800" anchor="ctr"/>
          <a:lstStyle/>
          <a:p>
            <a:r>
              <a:rPr lang="fr-FR" sz="3200" dirty="0">
                <a:latin typeface="Calibri" pitchFamily="34" charset="0"/>
              </a:rPr>
              <a:t>E</a:t>
            </a:r>
          </a:p>
        </p:txBody>
      </p:sp>
      <p:sp>
        <p:nvSpPr>
          <p:cNvPr id="70670" name="Oval 9"/>
          <p:cNvSpPr>
            <a:spLocks noChangeArrowheads="1"/>
          </p:cNvSpPr>
          <p:nvPr/>
        </p:nvSpPr>
        <p:spPr bwMode="auto">
          <a:xfrm>
            <a:off x="5710238" y="4224338"/>
            <a:ext cx="576262" cy="576262"/>
          </a:xfrm>
          <a:prstGeom prst="ellipse">
            <a:avLst/>
          </a:prstGeom>
          <a:solidFill>
            <a:srgbClr val="C00000"/>
          </a:solidFill>
          <a:ln w="9525">
            <a:solidFill>
              <a:schemeClr val="tx1"/>
            </a:solidFill>
            <a:round/>
            <a:headEnd/>
            <a:tailEnd/>
          </a:ln>
        </p:spPr>
        <p:txBody>
          <a:bodyPr wrap="none" lIns="90000" tIns="46800" rIns="90000" bIns="46800" anchor="ctr"/>
          <a:lstStyle/>
          <a:p>
            <a:r>
              <a:rPr lang="fr-FR" sz="3200" dirty="0">
                <a:latin typeface="Calibri" pitchFamily="34" charset="0"/>
              </a:rPr>
              <a:t>M</a:t>
            </a:r>
          </a:p>
        </p:txBody>
      </p:sp>
      <p:sp>
        <p:nvSpPr>
          <p:cNvPr id="70671" name="Text Box 10"/>
          <p:cNvSpPr txBox="1">
            <a:spLocks noChangeArrowheads="1"/>
          </p:cNvSpPr>
          <p:nvPr/>
        </p:nvSpPr>
        <p:spPr bwMode="auto">
          <a:xfrm>
            <a:off x="857250" y="1598613"/>
            <a:ext cx="1550988" cy="1187450"/>
          </a:xfrm>
          <a:prstGeom prst="rect">
            <a:avLst/>
          </a:prstGeom>
          <a:noFill/>
          <a:ln w="9525">
            <a:noFill/>
            <a:miter lim="800000"/>
            <a:headEnd/>
            <a:tailEnd/>
          </a:ln>
        </p:spPr>
        <p:txBody>
          <a:bodyPr wrap="none" lIns="90000" tIns="46800" rIns="90000" bIns="46800">
            <a:spAutoFit/>
          </a:bodyPr>
          <a:lstStyle/>
          <a:p>
            <a:r>
              <a:rPr lang="fr-FR">
                <a:latin typeface="Calibri" pitchFamily="34" charset="0"/>
              </a:rPr>
              <a:t>M : maître</a:t>
            </a:r>
          </a:p>
          <a:p>
            <a:r>
              <a:rPr lang="fr-FR">
                <a:latin typeface="Calibri" pitchFamily="34" charset="0"/>
              </a:rPr>
              <a:t>E : élève</a:t>
            </a:r>
          </a:p>
          <a:p>
            <a:r>
              <a:rPr lang="fr-FR">
                <a:latin typeface="Calibri" pitchFamily="34" charset="0"/>
              </a:rPr>
              <a:t>S : savoir</a:t>
            </a:r>
          </a:p>
        </p:txBody>
      </p:sp>
      <p:grpSp>
        <p:nvGrpSpPr>
          <p:cNvPr id="3" name="Group 25"/>
          <p:cNvGrpSpPr>
            <a:grpSpLocks/>
          </p:cNvGrpSpPr>
          <p:nvPr/>
        </p:nvGrpSpPr>
        <p:grpSpPr bwMode="auto">
          <a:xfrm>
            <a:off x="3336925" y="2205038"/>
            <a:ext cx="2443163" cy="2751137"/>
            <a:chOff x="2102" y="1614"/>
            <a:chExt cx="1539" cy="1733"/>
          </a:xfrm>
        </p:grpSpPr>
        <p:sp>
          <p:nvSpPr>
            <p:cNvPr id="70677" name="Text Box 11"/>
            <p:cNvSpPr txBox="1">
              <a:spLocks noChangeArrowheads="1"/>
            </p:cNvSpPr>
            <p:nvPr/>
          </p:nvSpPr>
          <p:spPr bwMode="auto">
            <a:xfrm>
              <a:off x="2517" y="3020"/>
              <a:ext cx="763" cy="327"/>
            </a:xfrm>
            <a:prstGeom prst="rect">
              <a:avLst/>
            </a:prstGeom>
            <a:noFill/>
            <a:ln w="9525">
              <a:noFill/>
              <a:miter lim="800000"/>
              <a:headEnd/>
              <a:tailEnd/>
            </a:ln>
          </p:spPr>
          <p:txBody>
            <a:bodyPr wrap="none" lIns="90000" tIns="46800" rIns="90000" bIns="46800">
              <a:spAutoFit/>
            </a:bodyPr>
            <a:lstStyle/>
            <a:p>
              <a:r>
                <a:rPr lang="fr-FR" sz="2800">
                  <a:latin typeface="Calibri" pitchFamily="34" charset="0"/>
                </a:rPr>
                <a:t>former</a:t>
              </a:r>
            </a:p>
          </p:txBody>
        </p:sp>
        <p:sp>
          <p:nvSpPr>
            <p:cNvPr id="70678" name="Text Box 12"/>
            <p:cNvSpPr txBox="1">
              <a:spLocks noChangeArrowheads="1"/>
            </p:cNvSpPr>
            <p:nvPr/>
          </p:nvSpPr>
          <p:spPr bwMode="auto">
            <a:xfrm rot="3614624">
              <a:off x="2927" y="2118"/>
              <a:ext cx="1101" cy="327"/>
            </a:xfrm>
            <a:prstGeom prst="rect">
              <a:avLst/>
            </a:prstGeom>
            <a:noFill/>
            <a:ln w="9525">
              <a:noFill/>
              <a:miter lim="800000"/>
              <a:headEnd/>
              <a:tailEnd/>
            </a:ln>
          </p:spPr>
          <p:txBody>
            <a:bodyPr wrap="none" lIns="90000" tIns="46800" rIns="90000" bIns="46800">
              <a:spAutoFit/>
            </a:bodyPr>
            <a:lstStyle/>
            <a:p>
              <a:r>
                <a:rPr lang="fr-FR" sz="2800">
                  <a:latin typeface="Calibri" pitchFamily="34" charset="0"/>
                </a:rPr>
                <a:t>enseigner</a:t>
              </a:r>
            </a:p>
          </p:txBody>
        </p:sp>
        <p:sp>
          <p:nvSpPr>
            <p:cNvPr id="70679" name="Text Box 13"/>
            <p:cNvSpPr txBox="1">
              <a:spLocks noChangeArrowheads="1"/>
            </p:cNvSpPr>
            <p:nvPr/>
          </p:nvSpPr>
          <p:spPr bwMode="auto">
            <a:xfrm rot="-3535161">
              <a:off x="1696" y="2020"/>
              <a:ext cx="1139" cy="327"/>
            </a:xfrm>
            <a:prstGeom prst="rect">
              <a:avLst/>
            </a:prstGeom>
            <a:noFill/>
            <a:ln w="9525">
              <a:noFill/>
              <a:miter lim="800000"/>
              <a:headEnd/>
              <a:tailEnd/>
            </a:ln>
          </p:spPr>
          <p:txBody>
            <a:bodyPr wrap="none" lIns="90000" tIns="46800" rIns="90000" bIns="46800">
              <a:spAutoFit/>
            </a:bodyPr>
            <a:lstStyle/>
            <a:p>
              <a:r>
                <a:rPr lang="fr-FR" sz="2800">
                  <a:latin typeface="Calibri" pitchFamily="34" charset="0"/>
                </a:rPr>
                <a:t>apprendre</a:t>
              </a:r>
            </a:p>
          </p:txBody>
        </p:sp>
      </p:grpSp>
      <p:grpSp>
        <p:nvGrpSpPr>
          <p:cNvPr id="4" name="Group 27"/>
          <p:cNvGrpSpPr>
            <a:grpSpLocks/>
          </p:cNvGrpSpPr>
          <p:nvPr/>
        </p:nvGrpSpPr>
        <p:grpSpPr bwMode="auto">
          <a:xfrm>
            <a:off x="1157288" y="2201863"/>
            <a:ext cx="6399212" cy="3656012"/>
            <a:chOff x="729" y="1612"/>
            <a:chExt cx="4031" cy="2303"/>
          </a:xfrm>
        </p:grpSpPr>
        <p:sp>
          <p:nvSpPr>
            <p:cNvPr id="70674" name="AutoShape 14"/>
            <p:cNvSpPr>
              <a:spLocks/>
            </p:cNvSpPr>
            <p:nvPr/>
          </p:nvSpPr>
          <p:spPr bwMode="auto">
            <a:xfrm>
              <a:off x="729" y="2069"/>
              <a:ext cx="1116" cy="406"/>
            </a:xfrm>
            <a:prstGeom prst="borderCallout2">
              <a:avLst>
                <a:gd name="adj1" fmla="val 13213"/>
                <a:gd name="adj2" fmla="val 103208"/>
                <a:gd name="adj3" fmla="val 13213"/>
                <a:gd name="adj4" fmla="val 115495"/>
                <a:gd name="adj5" fmla="val 18898"/>
                <a:gd name="adj6" fmla="val 123245"/>
              </a:avLst>
            </a:prstGeom>
            <a:noFill/>
            <a:ln w="9525">
              <a:solidFill>
                <a:schemeClr val="tx1"/>
              </a:solidFill>
              <a:miter lim="800000"/>
              <a:headEnd/>
              <a:tailEnd type="triangle" w="med" len="med"/>
            </a:ln>
          </p:spPr>
          <p:txBody>
            <a:bodyPr lIns="90000" tIns="46800" rIns="90000" bIns="46800"/>
            <a:lstStyle/>
            <a:p>
              <a:pPr algn="r"/>
              <a:r>
                <a:rPr lang="fr-FR">
                  <a:latin typeface="Calibri" pitchFamily="34" charset="0"/>
                </a:rPr>
                <a:t>assimilation</a:t>
              </a:r>
            </a:p>
            <a:p>
              <a:pPr algn="r"/>
              <a:r>
                <a:rPr lang="fr-FR">
                  <a:latin typeface="Calibri" pitchFamily="34" charset="0"/>
                </a:rPr>
                <a:t>accommodation</a:t>
              </a:r>
            </a:p>
          </p:txBody>
        </p:sp>
        <p:sp>
          <p:nvSpPr>
            <p:cNvPr id="70675" name="AutoShape 15"/>
            <p:cNvSpPr>
              <a:spLocks/>
            </p:cNvSpPr>
            <p:nvPr/>
          </p:nvSpPr>
          <p:spPr bwMode="auto">
            <a:xfrm>
              <a:off x="3870" y="1612"/>
              <a:ext cx="890" cy="413"/>
            </a:xfrm>
            <a:prstGeom prst="borderCallout2">
              <a:avLst>
                <a:gd name="adj1" fmla="val 13213"/>
                <a:gd name="adj2" fmla="val -3208"/>
                <a:gd name="adj3" fmla="val 13213"/>
                <a:gd name="adj4" fmla="val -30125"/>
                <a:gd name="adj5" fmla="val 89907"/>
                <a:gd name="adj6" fmla="val -41083"/>
              </a:avLst>
            </a:prstGeom>
            <a:noFill/>
            <a:ln w="9525">
              <a:solidFill>
                <a:schemeClr val="tx1"/>
              </a:solidFill>
              <a:miter lim="800000"/>
              <a:headEnd/>
              <a:tailEnd type="triangle" w="med" len="med"/>
            </a:ln>
          </p:spPr>
          <p:txBody>
            <a:bodyPr lIns="90000" tIns="46800" rIns="90000" bIns="46800"/>
            <a:lstStyle/>
            <a:p>
              <a:r>
                <a:rPr lang="fr-FR">
                  <a:latin typeface="Calibri" pitchFamily="34" charset="0"/>
                </a:rPr>
                <a:t>transposition</a:t>
              </a:r>
            </a:p>
            <a:p>
              <a:r>
                <a:rPr lang="fr-FR">
                  <a:latin typeface="Calibri" pitchFamily="34" charset="0"/>
                </a:rPr>
                <a:t>didactique</a:t>
              </a:r>
            </a:p>
          </p:txBody>
        </p:sp>
        <p:sp>
          <p:nvSpPr>
            <p:cNvPr id="70676" name="AutoShape 16"/>
            <p:cNvSpPr>
              <a:spLocks/>
            </p:cNvSpPr>
            <p:nvPr/>
          </p:nvSpPr>
          <p:spPr bwMode="auto">
            <a:xfrm>
              <a:off x="3288" y="3521"/>
              <a:ext cx="717" cy="394"/>
            </a:xfrm>
            <a:prstGeom prst="borderCallout2">
              <a:avLst>
                <a:gd name="adj1" fmla="val 12222"/>
                <a:gd name="adj2" fmla="val -3208"/>
                <a:gd name="adj3" fmla="val 12222"/>
                <a:gd name="adj4" fmla="val -24250"/>
                <a:gd name="adj5" fmla="val -31069"/>
                <a:gd name="adj6" fmla="val -27389"/>
              </a:avLst>
            </a:prstGeom>
            <a:noFill/>
            <a:ln w="9525">
              <a:solidFill>
                <a:schemeClr val="tx1"/>
              </a:solidFill>
              <a:miter lim="800000"/>
              <a:headEnd/>
              <a:tailEnd type="triangle" w="med" len="med"/>
            </a:ln>
          </p:spPr>
          <p:txBody>
            <a:bodyPr lIns="90000" tIns="46800" rIns="90000" bIns="46800"/>
            <a:lstStyle/>
            <a:p>
              <a:r>
                <a:rPr lang="fr-FR">
                  <a:latin typeface="Calibri" pitchFamily="34" charset="0"/>
                </a:rPr>
                <a:t>activités</a:t>
              </a:r>
            </a:p>
            <a:p>
              <a:r>
                <a:rPr lang="fr-FR">
                  <a:latin typeface="Calibri" pitchFamily="34" charset="0"/>
                </a:rPr>
                <a:t>ZPD</a:t>
              </a:r>
            </a:p>
          </p:txBody>
        </p:sp>
      </p:grpSp>
      <p:sp>
        <p:nvSpPr>
          <p:cNvPr id="30" name="Espace réservé du pied de page 29"/>
          <p:cNvSpPr>
            <a:spLocks noGrp="1"/>
          </p:cNvSpPr>
          <p:nvPr>
            <p:ph type="ftr" sz="quarter" idx="11"/>
          </p:nvPr>
        </p:nvSpPr>
        <p:spPr/>
        <p:txBody>
          <a:bodyPr/>
          <a:lstStyle/>
          <a:p>
            <a:pPr>
              <a:defRPr/>
            </a:pPr>
            <a:r>
              <a:rPr lang="fr-FR" smtClean="0"/>
              <a:t>AG - ISARA-Lyon</a:t>
            </a:r>
            <a:endParaRPr lang="fr-FR" dirty="0"/>
          </a:p>
        </p:txBody>
      </p:sp>
      <p:sp>
        <p:nvSpPr>
          <p:cNvPr id="25" name="Rectangle 24"/>
          <p:cNvSpPr>
            <a:spLocks/>
          </p:cNvSpPr>
          <p:nvPr/>
        </p:nvSpPr>
        <p:spPr bwMode="auto">
          <a:xfrm rot="-5400000">
            <a:off x="-218332" y="5863310"/>
            <a:ext cx="1074782" cy="492443"/>
          </a:xfrm>
          <a:prstGeom prst="rect">
            <a:avLst/>
          </a:prstGeom>
          <a:noFill/>
          <a:ln w="9525">
            <a:noFill/>
            <a:miter lim="800000"/>
            <a:headEnd/>
            <a:tailEnd/>
          </a:ln>
        </p:spPr>
        <p:txBody>
          <a:bodyPr wrap="none" lIns="0" tIns="0" rIns="0" bIns="0" anchor="ctr">
            <a:spAutoFit/>
          </a:bodyPr>
          <a:lstStyle/>
          <a:p>
            <a:pPr algn="ctr"/>
            <a:r>
              <a:rPr lang="fr-FR" sz="3200" dirty="0" smtClean="0">
                <a:solidFill>
                  <a:srgbClr val="AFAFAF"/>
                </a:solidFill>
                <a:latin typeface="Calibri" pitchFamily="34" charset="0"/>
                <a:ea typeface="Gill Sans"/>
                <a:cs typeface="Gill Sans"/>
              </a:rPr>
              <a:t>Forme</a:t>
            </a:r>
            <a:endParaRPr lang="fr-FR" sz="3200" dirty="0">
              <a:solidFill>
                <a:srgbClr val="AFAFAF"/>
              </a:solidFill>
              <a:latin typeface="Calibri" pitchFamily="34" charset="0"/>
              <a:ea typeface="Gill Sans"/>
              <a:cs typeface="Gill Sans"/>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nodeType="clickEffect">
                                  <p:stCondLst>
                                    <p:cond delay="0"/>
                                  </p:stCondLst>
                                  <p:childTnLst>
                                    <p:animEffect transition="out" filter="dissolv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dissolv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1"/>
          <p:cNvSpPr>
            <a:spLocks noGrp="1" noChangeArrowheads="1"/>
          </p:cNvSpPr>
          <p:nvPr>
            <p:ph type="title"/>
          </p:nvPr>
        </p:nvSpPr>
        <p:spPr/>
        <p:txBody>
          <a:bodyPr/>
          <a:lstStyle/>
          <a:p>
            <a:pPr eaLnBrk="1" hangingPunct="1"/>
            <a:r>
              <a:rPr lang="fr-FR" sz="4300" smtClean="0"/>
              <a:t>Animation inutile</a:t>
            </a:r>
          </a:p>
        </p:txBody>
      </p:sp>
      <p:sp>
        <p:nvSpPr>
          <p:cNvPr id="11" name="Espace réservé du contenu 10"/>
          <p:cNvSpPr>
            <a:spLocks noGrp="1"/>
          </p:cNvSpPr>
          <p:nvPr>
            <p:ph sz="half" idx="2"/>
          </p:nvPr>
        </p:nvSpPr>
        <p:spPr>
          <a:xfrm>
            <a:off x="4786314" y="1645920"/>
            <a:ext cx="4071966" cy="4526280"/>
          </a:xfrm>
        </p:spPr>
        <p:txBody>
          <a:bodyPr>
            <a:normAutofit lnSpcReduction="10000"/>
          </a:bodyPr>
          <a:lstStyle/>
          <a:p>
            <a:pPr>
              <a:lnSpc>
                <a:spcPct val="150000"/>
              </a:lnSpc>
            </a:pPr>
            <a:r>
              <a:rPr lang="fr-FR" dirty="0" smtClean="0"/>
              <a:t> 675 417 km²</a:t>
            </a:r>
          </a:p>
          <a:p>
            <a:pPr>
              <a:lnSpc>
                <a:spcPct val="150000"/>
              </a:lnSpc>
            </a:pPr>
            <a:r>
              <a:rPr lang="fr-FR" dirty="0" smtClean="0"/>
              <a:t> 64 473 140 hab.</a:t>
            </a:r>
          </a:p>
          <a:p>
            <a:pPr>
              <a:lnSpc>
                <a:spcPct val="150000"/>
              </a:lnSpc>
            </a:pPr>
            <a:r>
              <a:rPr lang="fr-FR" dirty="0" smtClean="0"/>
              <a:t> 93,6 hab./km²</a:t>
            </a:r>
          </a:p>
          <a:p>
            <a:pPr>
              <a:lnSpc>
                <a:spcPct val="150000"/>
              </a:lnSpc>
            </a:pPr>
            <a:r>
              <a:rPr lang="fr-FR" dirty="0" smtClean="0"/>
              <a:t> capitale : Paris</a:t>
            </a:r>
          </a:p>
          <a:p>
            <a:pPr>
              <a:lnSpc>
                <a:spcPct val="150000"/>
              </a:lnSpc>
            </a:pPr>
            <a:r>
              <a:rPr lang="fr-FR" dirty="0" smtClean="0"/>
              <a:t> monnaie : euro</a:t>
            </a:r>
          </a:p>
          <a:p>
            <a:pPr>
              <a:lnSpc>
                <a:spcPct val="150000"/>
              </a:lnSpc>
            </a:pPr>
            <a:r>
              <a:rPr lang="fr-FR" dirty="0" smtClean="0"/>
              <a:t> fuseau horaire : CET</a:t>
            </a:r>
          </a:p>
          <a:p>
            <a:pPr>
              <a:lnSpc>
                <a:spcPct val="150000"/>
              </a:lnSpc>
            </a:pPr>
            <a:r>
              <a:rPr lang="fr-FR" dirty="0" smtClean="0"/>
              <a:t> IDH : 0,952</a:t>
            </a:r>
            <a:endParaRPr lang="fr-FR" dirty="0"/>
          </a:p>
        </p:txBody>
      </p:sp>
      <p:sp>
        <p:nvSpPr>
          <p:cNvPr id="13" name="Espace réservé du pied de page 12"/>
          <p:cNvSpPr>
            <a:spLocks noGrp="1"/>
          </p:cNvSpPr>
          <p:nvPr>
            <p:ph type="ftr" sz="quarter" idx="11"/>
          </p:nvPr>
        </p:nvSpPr>
        <p:spPr/>
        <p:txBody>
          <a:bodyPr/>
          <a:lstStyle/>
          <a:p>
            <a:pPr>
              <a:defRPr/>
            </a:pPr>
            <a:r>
              <a:rPr lang="fr-FR" smtClean="0"/>
              <a:t>AG - ISARA-Lyon</a:t>
            </a:r>
            <a:endParaRPr lang="fr-FR" dirty="0"/>
          </a:p>
        </p:txBody>
      </p:sp>
      <p:sp>
        <p:nvSpPr>
          <p:cNvPr id="9" name="Espace réservé du numéro de diapositive 8"/>
          <p:cNvSpPr>
            <a:spLocks noGrp="1"/>
          </p:cNvSpPr>
          <p:nvPr>
            <p:ph type="sldNum" sz="quarter" idx="12"/>
          </p:nvPr>
        </p:nvSpPr>
        <p:spPr/>
        <p:txBody>
          <a:bodyPr/>
          <a:lstStyle/>
          <a:p>
            <a:pPr>
              <a:defRPr/>
            </a:pPr>
            <a:fld id="{1AFDF967-F0CC-426F-8611-82015603F86B}" type="slidenum">
              <a:rPr lang="fr-FR"/>
              <a:pPr>
                <a:defRPr/>
              </a:pPr>
              <a:t>49</a:t>
            </a:fld>
            <a:endParaRPr lang="fr-FR" dirty="0"/>
          </a:p>
        </p:txBody>
      </p:sp>
      <p:sp>
        <p:nvSpPr>
          <p:cNvPr id="12" name="Rectangle 11"/>
          <p:cNvSpPr>
            <a:spLocks/>
          </p:cNvSpPr>
          <p:nvPr/>
        </p:nvSpPr>
        <p:spPr bwMode="auto">
          <a:xfrm rot="-5400000">
            <a:off x="-218332" y="5863310"/>
            <a:ext cx="1074782" cy="492443"/>
          </a:xfrm>
          <a:prstGeom prst="rect">
            <a:avLst/>
          </a:prstGeom>
          <a:noFill/>
          <a:ln w="9525">
            <a:noFill/>
            <a:miter lim="800000"/>
            <a:headEnd/>
            <a:tailEnd/>
          </a:ln>
        </p:spPr>
        <p:txBody>
          <a:bodyPr wrap="none" lIns="0" tIns="0" rIns="0" bIns="0" anchor="ctr">
            <a:spAutoFit/>
          </a:bodyPr>
          <a:lstStyle/>
          <a:p>
            <a:pPr algn="ctr"/>
            <a:r>
              <a:rPr lang="fr-FR" sz="3200" dirty="0" smtClean="0">
                <a:solidFill>
                  <a:srgbClr val="AFAFAF"/>
                </a:solidFill>
                <a:latin typeface="Calibri" pitchFamily="34" charset="0"/>
                <a:ea typeface="Gill Sans"/>
                <a:cs typeface="Gill Sans"/>
              </a:rPr>
              <a:t>Forme</a:t>
            </a:r>
            <a:endParaRPr lang="fr-FR" sz="3200" dirty="0">
              <a:solidFill>
                <a:srgbClr val="AFAFAF"/>
              </a:solidFill>
              <a:latin typeface="Calibri" pitchFamily="34" charset="0"/>
              <a:ea typeface="Gill Sans"/>
              <a:cs typeface="Gill Sans"/>
            </a:endParaRPr>
          </a:p>
        </p:txBody>
      </p:sp>
      <p:grpSp>
        <p:nvGrpSpPr>
          <p:cNvPr id="10" name="Groupe 9"/>
          <p:cNvGrpSpPr/>
          <p:nvPr/>
        </p:nvGrpSpPr>
        <p:grpSpPr>
          <a:xfrm>
            <a:off x="571472" y="1785926"/>
            <a:ext cx="4000508" cy="4000508"/>
            <a:chOff x="571472" y="1785926"/>
            <a:chExt cx="4000508" cy="4000508"/>
          </a:xfrm>
        </p:grpSpPr>
        <p:pic>
          <p:nvPicPr>
            <p:cNvPr id="69634" name="Picture 2"/>
            <p:cNvPicPr>
              <a:picLocks noChangeAspect="1" noChangeArrowheads="1"/>
            </p:cNvPicPr>
            <p:nvPr/>
          </p:nvPicPr>
          <p:blipFill>
            <a:blip r:embed="rId3"/>
            <a:srcRect/>
            <a:stretch>
              <a:fillRect/>
            </a:stretch>
          </p:blipFill>
          <p:spPr bwMode="auto">
            <a:xfrm>
              <a:off x="571472" y="1785926"/>
              <a:ext cx="4000508" cy="4000508"/>
            </a:xfrm>
            <a:prstGeom prst="rect">
              <a:avLst/>
            </a:prstGeom>
            <a:ln>
              <a:noFill/>
            </a:ln>
            <a:effectLst>
              <a:softEdge rad="112500"/>
            </a:effectLst>
          </p:spPr>
        </p:pic>
        <p:sp>
          <p:nvSpPr>
            <p:cNvPr id="17" name="Rectangle 14"/>
            <p:cNvSpPr>
              <a:spLocks noChangeArrowheads="1"/>
            </p:cNvSpPr>
            <p:nvPr/>
          </p:nvSpPr>
          <p:spPr bwMode="auto">
            <a:xfrm>
              <a:off x="2428860" y="1857364"/>
              <a:ext cx="2052165" cy="276999"/>
            </a:xfrm>
            <a:prstGeom prst="rect">
              <a:avLst/>
            </a:prstGeom>
            <a:noFill/>
            <a:ln w="9525">
              <a:noFill/>
              <a:miter lim="800000"/>
              <a:headEnd/>
              <a:tailEnd/>
            </a:ln>
          </p:spPr>
          <p:txBody>
            <a:bodyPr wrap="none">
              <a:spAutoFit/>
            </a:bodyPr>
            <a:lstStyle/>
            <a:p>
              <a:r>
                <a:rPr lang="fr-FR" sz="1200" dirty="0" smtClean="0">
                  <a:solidFill>
                    <a:schemeClr val="bg1"/>
                  </a:solidFill>
                </a:rPr>
                <a:t>CC by sa - David </a:t>
              </a:r>
              <a:r>
                <a:rPr lang="fr-FR" sz="1200" dirty="0" err="1" smtClean="0">
                  <a:solidFill>
                    <a:schemeClr val="bg1"/>
                  </a:solidFill>
                </a:rPr>
                <a:t>Monniaux</a:t>
              </a:r>
              <a:endParaRPr lang="fr-FR" sz="1200" dirty="0">
                <a:solidFill>
                  <a:schemeClr val="bg1"/>
                </a:solidFill>
                <a:latin typeface="Calibri" pitchFamily="34" charset="0"/>
              </a:endParaRPr>
            </a:p>
          </p:txBody>
        </p:sp>
      </p:grpSp>
    </p:spTree>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re 1"/>
          <p:cNvSpPr>
            <a:spLocks noGrp="1"/>
          </p:cNvSpPr>
          <p:nvPr>
            <p:ph type="title"/>
          </p:nvPr>
        </p:nvSpPr>
        <p:spPr/>
        <p:txBody>
          <a:bodyPr/>
          <a:lstStyle/>
          <a:p>
            <a:pPr eaLnBrk="1" hangingPunct="1"/>
            <a:r>
              <a:rPr lang="fr-FR" smtClean="0"/>
              <a:t>Menu</a:t>
            </a:r>
          </a:p>
        </p:txBody>
      </p:sp>
      <p:sp>
        <p:nvSpPr>
          <p:cNvPr id="14" name="Espace réservé du numéro de diapositive 13"/>
          <p:cNvSpPr>
            <a:spLocks noGrp="1"/>
          </p:cNvSpPr>
          <p:nvPr>
            <p:ph type="sldNum" sz="quarter" idx="12"/>
          </p:nvPr>
        </p:nvSpPr>
        <p:spPr/>
        <p:txBody>
          <a:bodyPr/>
          <a:lstStyle/>
          <a:p>
            <a:pPr>
              <a:defRPr/>
            </a:pPr>
            <a:fld id="{F580BFAE-D32D-499C-9B8D-CD984515FF8D}" type="slidenum">
              <a:rPr lang="fr-FR"/>
              <a:pPr>
                <a:defRPr/>
              </a:pPr>
              <a:t>5</a:t>
            </a:fld>
            <a:endParaRPr lang="fr-FR"/>
          </a:p>
        </p:txBody>
      </p:sp>
      <p:sp>
        <p:nvSpPr>
          <p:cNvPr id="14339" name="Oval 2"/>
          <p:cNvSpPr>
            <a:spLocks/>
          </p:cNvSpPr>
          <p:nvPr/>
        </p:nvSpPr>
        <p:spPr bwMode="auto">
          <a:xfrm>
            <a:off x="1600200" y="2006600"/>
            <a:ext cx="622300" cy="622300"/>
          </a:xfrm>
          <a:prstGeom prst="ellipse">
            <a:avLst/>
          </a:prstGeom>
          <a:solidFill>
            <a:srgbClr val="E80065"/>
          </a:solidFill>
          <a:ln w="25400">
            <a:noFill/>
            <a:round/>
            <a:headEnd/>
            <a:tailEnd/>
          </a:ln>
        </p:spPr>
        <p:txBody>
          <a:bodyPr/>
          <a:lstStyle/>
          <a:p>
            <a:pPr algn="ctr">
              <a:defRPr/>
            </a:pPr>
            <a:endParaRPr lang="fr-FR">
              <a:latin typeface="Calibri" pitchFamily="34" charset="0"/>
            </a:endParaRPr>
          </a:p>
        </p:txBody>
      </p:sp>
      <p:sp>
        <p:nvSpPr>
          <p:cNvPr id="24582" name="Oval 3"/>
          <p:cNvSpPr>
            <a:spLocks/>
          </p:cNvSpPr>
          <p:nvPr/>
        </p:nvSpPr>
        <p:spPr bwMode="auto">
          <a:xfrm>
            <a:off x="1600200" y="3162300"/>
            <a:ext cx="622300" cy="622300"/>
          </a:xfrm>
          <a:prstGeom prst="ellipse">
            <a:avLst/>
          </a:prstGeom>
          <a:solidFill>
            <a:schemeClr val="bg1">
              <a:lumMod val="65000"/>
            </a:schemeClr>
          </a:solidFill>
          <a:ln w="25400">
            <a:noFill/>
            <a:round/>
            <a:headEnd/>
            <a:tailEnd/>
          </a:ln>
        </p:spPr>
        <p:txBody>
          <a:bodyPr/>
          <a:lstStyle/>
          <a:p>
            <a:pPr algn="ctr">
              <a:defRPr/>
            </a:pPr>
            <a:endParaRPr lang="fr-FR">
              <a:latin typeface="Calibri" pitchFamily="34" charset="0"/>
            </a:endParaRPr>
          </a:p>
        </p:txBody>
      </p:sp>
      <p:sp>
        <p:nvSpPr>
          <p:cNvPr id="14341" name="Oval 4"/>
          <p:cNvSpPr>
            <a:spLocks/>
          </p:cNvSpPr>
          <p:nvPr/>
        </p:nvSpPr>
        <p:spPr bwMode="auto">
          <a:xfrm>
            <a:off x="1600200" y="4318000"/>
            <a:ext cx="622300" cy="622300"/>
          </a:xfrm>
          <a:prstGeom prst="ellipse">
            <a:avLst/>
          </a:prstGeom>
          <a:solidFill>
            <a:schemeClr val="bg1">
              <a:lumMod val="65000"/>
            </a:schemeClr>
          </a:solidFill>
          <a:ln w="25400">
            <a:noFill/>
            <a:round/>
            <a:headEnd/>
            <a:tailEnd/>
          </a:ln>
        </p:spPr>
        <p:txBody>
          <a:bodyPr/>
          <a:lstStyle/>
          <a:p>
            <a:pPr algn="ctr">
              <a:defRPr/>
            </a:pPr>
            <a:endParaRPr lang="fr-FR">
              <a:latin typeface="Calibri" pitchFamily="34" charset="0"/>
            </a:endParaRPr>
          </a:p>
        </p:txBody>
      </p:sp>
      <p:sp>
        <p:nvSpPr>
          <p:cNvPr id="14342" name="Oval 5"/>
          <p:cNvSpPr>
            <a:spLocks/>
          </p:cNvSpPr>
          <p:nvPr/>
        </p:nvSpPr>
        <p:spPr bwMode="auto">
          <a:xfrm>
            <a:off x="1600200" y="5473700"/>
            <a:ext cx="622300" cy="622300"/>
          </a:xfrm>
          <a:prstGeom prst="ellipse">
            <a:avLst/>
          </a:prstGeom>
          <a:solidFill>
            <a:schemeClr val="bg1">
              <a:lumMod val="65000"/>
            </a:schemeClr>
          </a:solidFill>
          <a:ln w="25400">
            <a:noFill/>
            <a:round/>
            <a:headEnd/>
            <a:tailEnd/>
          </a:ln>
        </p:spPr>
        <p:txBody>
          <a:bodyPr/>
          <a:lstStyle/>
          <a:p>
            <a:pPr algn="ctr">
              <a:defRPr/>
            </a:pPr>
            <a:endParaRPr lang="fr-FR">
              <a:latin typeface="Calibri" pitchFamily="34" charset="0"/>
            </a:endParaRPr>
          </a:p>
        </p:txBody>
      </p:sp>
      <p:sp>
        <p:nvSpPr>
          <p:cNvPr id="14343" name="Rectangle 6"/>
          <p:cNvSpPr>
            <a:spLocks/>
          </p:cNvSpPr>
          <p:nvPr/>
        </p:nvSpPr>
        <p:spPr bwMode="auto">
          <a:xfrm>
            <a:off x="2749550" y="2062163"/>
            <a:ext cx="2330254" cy="553998"/>
          </a:xfrm>
          <a:prstGeom prst="rect">
            <a:avLst/>
          </a:prstGeom>
          <a:noFill/>
          <a:ln w="9525">
            <a:noFill/>
            <a:miter lim="800000"/>
            <a:headEnd/>
            <a:tailEnd/>
          </a:ln>
        </p:spPr>
        <p:txBody>
          <a:bodyPr wrap="none" lIns="0" tIns="0" rIns="0" bIns="0" anchor="ctr">
            <a:spAutoFit/>
          </a:bodyPr>
          <a:lstStyle/>
          <a:p>
            <a:pPr algn="ctr">
              <a:defRPr/>
            </a:pPr>
            <a:r>
              <a:rPr lang="fr-FR" sz="3600" dirty="0">
                <a:latin typeface="Calibri" pitchFamily="34" charset="0"/>
                <a:ea typeface="Gill Sans"/>
                <a:cs typeface="Gill Sans"/>
              </a:rPr>
              <a:t>Introduction</a:t>
            </a:r>
          </a:p>
        </p:txBody>
      </p:sp>
      <p:sp>
        <p:nvSpPr>
          <p:cNvPr id="24586" name="Rectangle 7"/>
          <p:cNvSpPr>
            <a:spLocks/>
          </p:cNvSpPr>
          <p:nvPr/>
        </p:nvSpPr>
        <p:spPr bwMode="auto">
          <a:xfrm>
            <a:off x="2762250" y="3236913"/>
            <a:ext cx="2545056" cy="430887"/>
          </a:xfrm>
          <a:prstGeom prst="rect">
            <a:avLst/>
          </a:prstGeom>
          <a:noFill/>
          <a:ln w="9525">
            <a:noFill/>
            <a:miter lim="800000"/>
            <a:headEnd/>
            <a:tailEnd/>
          </a:ln>
        </p:spPr>
        <p:txBody>
          <a:bodyPr wrap="none" lIns="0" tIns="0" rIns="0" bIns="0" anchor="ctr">
            <a:spAutoFit/>
          </a:bodyPr>
          <a:lstStyle/>
          <a:p>
            <a:pPr algn="ctr">
              <a:defRPr/>
            </a:pPr>
            <a:r>
              <a:rPr lang="fr-FR" sz="2800" dirty="0">
                <a:solidFill>
                  <a:schemeClr val="bg1">
                    <a:lumMod val="65000"/>
                  </a:schemeClr>
                </a:solidFill>
                <a:latin typeface="Calibri" pitchFamily="34" charset="0"/>
                <a:ea typeface="Gill Sans"/>
                <a:cs typeface="Gill Sans"/>
              </a:rPr>
              <a:t>Choix du contenu</a:t>
            </a:r>
          </a:p>
        </p:txBody>
      </p:sp>
      <p:sp>
        <p:nvSpPr>
          <p:cNvPr id="14345" name="Rectangle 8"/>
          <p:cNvSpPr>
            <a:spLocks/>
          </p:cNvSpPr>
          <p:nvPr/>
        </p:nvSpPr>
        <p:spPr bwMode="auto">
          <a:xfrm>
            <a:off x="2762250" y="4403725"/>
            <a:ext cx="2119313" cy="430213"/>
          </a:xfrm>
          <a:prstGeom prst="rect">
            <a:avLst/>
          </a:prstGeom>
          <a:noFill/>
          <a:ln w="9525">
            <a:noFill/>
            <a:miter lim="800000"/>
            <a:headEnd/>
            <a:tailEnd/>
          </a:ln>
        </p:spPr>
        <p:txBody>
          <a:bodyPr wrap="none" lIns="0" tIns="0" rIns="0" bIns="0" anchor="ctr">
            <a:spAutoFit/>
          </a:bodyPr>
          <a:lstStyle/>
          <a:p>
            <a:pPr algn="ctr">
              <a:defRPr/>
            </a:pPr>
            <a:r>
              <a:rPr lang="fr-FR" sz="2800" dirty="0">
                <a:solidFill>
                  <a:schemeClr val="bg1">
                    <a:lumMod val="65000"/>
                  </a:schemeClr>
                </a:solidFill>
                <a:latin typeface="Calibri" pitchFamily="34" charset="0"/>
                <a:ea typeface="Gill Sans"/>
                <a:cs typeface="Gill Sans"/>
              </a:rPr>
              <a:t>Mise en forme</a:t>
            </a:r>
          </a:p>
        </p:txBody>
      </p:sp>
      <p:sp>
        <p:nvSpPr>
          <p:cNvPr id="14346" name="Rectangle 9"/>
          <p:cNvSpPr>
            <a:spLocks/>
          </p:cNvSpPr>
          <p:nvPr/>
        </p:nvSpPr>
        <p:spPr bwMode="auto">
          <a:xfrm>
            <a:off x="2757488" y="5570538"/>
            <a:ext cx="4065344" cy="430887"/>
          </a:xfrm>
          <a:prstGeom prst="rect">
            <a:avLst/>
          </a:prstGeom>
          <a:noFill/>
          <a:ln w="9525">
            <a:noFill/>
            <a:miter lim="800000"/>
            <a:headEnd/>
            <a:tailEnd/>
          </a:ln>
        </p:spPr>
        <p:txBody>
          <a:bodyPr wrap="none" lIns="0" tIns="0" rIns="0" bIns="0" anchor="ctr">
            <a:spAutoFit/>
          </a:bodyPr>
          <a:lstStyle/>
          <a:p>
            <a:pPr algn="ctr">
              <a:defRPr/>
            </a:pPr>
            <a:r>
              <a:rPr lang="fr-FR" sz="2800" dirty="0" smtClean="0">
                <a:solidFill>
                  <a:schemeClr val="bg1">
                    <a:lumMod val="65000"/>
                  </a:schemeClr>
                </a:solidFill>
                <a:latin typeface="Calibri" pitchFamily="34" charset="0"/>
                <a:ea typeface="Gill Sans"/>
                <a:cs typeface="Gill Sans"/>
              </a:rPr>
              <a:t>Préparation de la prestation</a:t>
            </a:r>
            <a:endParaRPr lang="fr-FR" sz="2800" dirty="0">
              <a:solidFill>
                <a:schemeClr val="bg1">
                  <a:lumMod val="65000"/>
                </a:schemeClr>
              </a:solidFill>
              <a:latin typeface="Calibri" pitchFamily="34" charset="0"/>
              <a:ea typeface="Gill Sans"/>
              <a:cs typeface="Gill Sans"/>
            </a:endParaRPr>
          </a:p>
        </p:txBody>
      </p:sp>
      <p:sp>
        <p:nvSpPr>
          <p:cNvPr id="13" name="Espace réservé du pied de page 12"/>
          <p:cNvSpPr>
            <a:spLocks noGrp="1"/>
          </p:cNvSpPr>
          <p:nvPr>
            <p:ph type="ftr" sz="quarter" idx="11"/>
          </p:nvPr>
        </p:nvSpPr>
        <p:spPr/>
        <p:txBody>
          <a:bodyPr/>
          <a:lstStyle/>
          <a:p>
            <a:pPr>
              <a:defRPr/>
            </a:pPr>
            <a:r>
              <a:rPr lang="fr-FR" smtClean="0"/>
              <a:t>AG - ISARA-Lyon</a:t>
            </a:r>
            <a:endParaRPr lang="fr-FR" dirty="0"/>
          </a:p>
        </p:txBody>
      </p:sp>
    </p:spTree>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1"/>
          <p:cNvSpPr>
            <a:spLocks noGrp="1" noChangeArrowheads="1"/>
          </p:cNvSpPr>
          <p:nvPr>
            <p:ph type="title"/>
          </p:nvPr>
        </p:nvSpPr>
        <p:spPr/>
        <p:txBody>
          <a:bodyPr/>
          <a:lstStyle/>
          <a:p>
            <a:pPr eaLnBrk="1" hangingPunct="1"/>
            <a:r>
              <a:rPr lang="fr-FR" sz="4300" smtClean="0"/>
              <a:t>Animation inutile</a:t>
            </a:r>
          </a:p>
        </p:txBody>
      </p:sp>
      <p:sp>
        <p:nvSpPr>
          <p:cNvPr id="11" name="Espace réservé du contenu 10"/>
          <p:cNvSpPr>
            <a:spLocks noGrp="1"/>
          </p:cNvSpPr>
          <p:nvPr>
            <p:ph sz="half" idx="2"/>
          </p:nvPr>
        </p:nvSpPr>
        <p:spPr>
          <a:xfrm>
            <a:off x="4786314" y="1645920"/>
            <a:ext cx="4071966" cy="4526280"/>
          </a:xfrm>
        </p:spPr>
        <p:txBody>
          <a:bodyPr>
            <a:normAutofit lnSpcReduction="10000"/>
          </a:bodyPr>
          <a:lstStyle/>
          <a:p>
            <a:pPr>
              <a:lnSpc>
                <a:spcPct val="150000"/>
              </a:lnSpc>
            </a:pPr>
            <a:r>
              <a:rPr lang="fr-FR" dirty="0" smtClean="0"/>
              <a:t> 675 417 km²</a:t>
            </a:r>
          </a:p>
          <a:p>
            <a:pPr>
              <a:lnSpc>
                <a:spcPct val="150000"/>
              </a:lnSpc>
            </a:pPr>
            <a:r>
              <a:rPr lang="fr-FR" dirty="0" smtClean="0"/>
              <a:t> 64 473 140 hab.</a:t>
            </a:r>
          </a:p>
          <a:p>
            <a:pPr>
              <a:lnSpc>
                <a:spcPct val="150000"/>
              </a:lnSpc>
            </a:pPr>
            <a:r>
              <a:rPr lang="fr-FR" dirty="0" smtClean="0"/>
              <a:t> 93,6 hab./km²</a:t>
            </a:r>
          </a:p>
          <a:p>
            <a:pPr>
              <a:lnSpc>
                <a:spcPct val="150000"/>
              </a:lnSpc>
            </a:pPr>
            <a:r>
              <a:rPr lang="fr-FR" dirty="0" smtClean="0"/>
              <a:t> capitale : Paris</a:t>
            </a:r>
          </a:p>
          <a:p>
            <a:pPr>
              <a:lnSpc>
                <a:spcPct val="150000"/>
              </a:lnSpc>
            </a:pPr>
            <a:r>
              <a:rPr lang="fr-FR" dirty="0" smtClean="0"/>
              <a:t> monnaie : euro</a:t>
            </a:r>
          </a:p>
          <a:p>
            <a:pPr>
              <a:lnSpc>
                <a:spcPct val="150000"/>
              </a:lnSpc>
            </a:pPr>
            <a:r>
              <a:rPr lang="fr-FR" dirty="0" smtClean="0"/>
              <a:t> fuseau horaire : CET</a:t>
            </a:r>
          </a:p>
          <a:p>
            <a:pPr>
              <a:lnSpc>
                <a:spcPct val="150000"/>
              </a:lnSpc>
            </a:pPr>
            <a:r>
              <a:rPr lang="fr-FR" dirty="0" smtClean="0"/>
              <a:t> IDH : 0,952</a:t>
            </a:r>
            <a:endParaRPr lang="fr-FR" dirty="0"/>
          </a:p>
        </p:txBody>
      </p:sp>
      <p:sp>
        <p:nvSpPr>
          <p:cNvPr id="13" name="Espace réservé du pied de page 12"/>
          <p:cNvSpPr>
            <a:spLocks noGrp="1"/>
          </p:cNvSpPr>
          <p:nvPr>
            <p:ph type="ftr" sz="quarter" idx="11"/>
          </p:nvPr>
        </p:nvSpPr>
        <p:spPr/>
        <p:txBody>
          <a:bodyPr/>
          <a:lstStyle/>
          <a:p>
            <a:pPr>
              <a:defRPr/>
            </a:pPr>
            <a:r>
              <a:rPr lang="fr-FR" smtClean="0"/>
              <a:t>AG - ISARA-Lyon</a:t>
            </a:r>
            <a:endParaRPr lang="fr-FR" dirty="0"/>
          </a:p>
        </p:txBody>
      </p:sp>
      <p:sp>
        <p:nvSpPr>
          <p:cNvPr id="9" name="Espace réservé du numéro de diapositive 8"/>
          <p:cNvSpPr>
            <a:spLocks noGrp="1"/>
          </p:cNvSpPr>
          <p:nvPr>
            <p:ph type="sldNum" sz="quarter" idx="12"/>
          </p:nvPr>
        </p:nvSpPr>
        <p:spPr/>
        <p:txBody>
          <a:bodyPr/>
          <a:lstStyle/>
          <a:p>
            <a:pPr>
              <a:defRPr/>
            </a:pPr>
            <a:fld id="{1AFDF967-F0CC-426F-8611-82015603F86B}" type="slidenum">
              <a:rPr lang="fr-FR"/>
              <a:pPr>
                <a:defRPr/>
              </a:pPr>
              <a:t>50</a:t>
            </a:fld>
            <a:endParaRPr lang="fr-FR" dirty="0"/>
          </a:p>
        </p:txBody>
      </p:sp>
      <p:sp>
        <p:nvSpPr>
          <p:cNvPr id="12" name="Rectangle 11"/>
          <p:cNvSpPr>
            <a:spLocks/>
          </p:cNvSpPr>
          <p:nvPr/>
        </p:nvSpPr>
        <p:spPr bwMode="auto">
          <a:xfrm rot="-5400000">
            <a:off x="-218332" y="5863310"/>
            <a:ext cx="1074782" cy="492443"/>
          </a:xfrm>
          <a:prstGeom prst="rect">
            <a:avLst/>
          </a:prstGeom>
          <a:noFill/>
          <a:ln w="9525">
            <a:noFill/>
            <a:miter lim="800000"/>
            <a:headEnd/>
            <a:tailEnd/>
          </a:ln>
        </p:spPr>
        <p:txBody>
          <a:bodyPr wrap="none" lIns="0" tIns="0" rIns="0" bIns="0" anchor="ctr">
            <a:spAutoFit/>
          </a:bodyPr>
          <a:lstStyle/>
          <a:p>
            <a:pPr algn="ctr"/>
            <a:r>
              <a:rPr lang="fr-FR" sz="3200" dirty="0" smtClean="0">
                <a:solidFill>
                  <a:srgbClr val="AFAFAF"/>
                </a:solidFill>
                <a:latin typeface="Calibri" pitchFamily="34" charset="0"/>
                <a:ea typeface="Gill Sans"/>
                <a:cs typeface="Gill Sans"/>
              </a:rPr>
              <a:t>Forme</a:t>
            </a:r>
            <a:endParaRPr lang="fr-FR" sz="3200" dirty="0">
              <a:solidFill>
                <a:srgbClr val="AFAFAF"/>
              </a:solidFill>
              <a:latin typeface="Calibri" pitchFamily="34" charset="0"/>
              <a:ea typeface="Gill Sans"/>
              <a:cs typeface="Gill Sans"/>
            </a:endParaRPr>
          </a:p>
        </p:txBody>
      </p:sp>
      <p:grpSp>
        <p:nvGrpSpPr>
          <p:cNvPr id="15" name="Groupe 14"/>
          <p:cNvGrpSpPr/>
          <p:nvPr/>
        </p:nvGrpSpPr>
        <p:grpSpPr>
          <a:xfrm>
            <a:off x="571472" y="1785926"/>
            <a:ext cx="4000508" cy="4000508"/>
            <a:chOff x="571472" y="1785926"/>
            <a:chExt cx="4000508" cy="4000508"/>
          </a:xfrm>
        </p:grpSpPr>
        <p:pic>
          <p:nvPicPr>
            <p:cNvPr id="16" name="Picture 2"/>
            <p:cNvPicPr>
              <a:picLocks noChangeAspect="1" noChangeArrowheads="1"/>
            </p:cNvPicPr>
            <p:nvPr/>
          </p:nvPicPr>
          <p:blipFill>
            <a:blip r:embed="rId3"/>
            <a:srcRect/>
            <a:stretch>
              <a:fillRect/>
            </a:stretch>
          </p:blipFill>
          <p:spPr bwMode="auto">
            <a:xfrm>
              <a:off x="571472" y="1785926"/>
              <a:ext cx="4000508" cy="4000508"/>
            </a:xfrm>
            <a:prstGeom prst="rect">
              <a:avLst/>
            </a:prstGeom>
            <a:ln>
              <a:noFill/>
            </a:ln>
            <a:effectLst>
              <a:softEdge rad="112500"/>
            </a:effectLst>
          </p:spPr>
        </p:pic>
        <p:sp>
          <p:nvSpPr>
            <p:cNvPr id="17" name="Rectangle 14"/>
            <p:cNvSpPr>
              <a:spLocks noChangeArrowheads="1"/>
            </p:cNvSpPr>
            <p:nvPr/>
          </p:nvSpPr>
          <p:spPr bwMode="auto">
            <a:xfrm>
              <a:off x="2428860" y="1857364"/>
              <a:ext cx="2052165" cy="276999"/>
            </a:xfrm>
            <a:prstGeom prst="rect">
              <a:avLst/>
            </a:prstGeom>
            <a:noFill/>
            <a:ln w="9525">
              <a:noFill/>
              <a:miter lim="800000"/>
              <a:headEnd/>
              <a:tailEnd/>
            </a:ln>
          </p:spPr>
          <p:txBody>
            <a:bodyPr wrap="none">
              <a:spAutoFit/>
            </a:bodyPr>
            <a:lstStyle/>
            <a:p>
              <a:r>
                <a:rPr lang="fr-FR" sz="1200" dirty="0" smtClean="0">
                  <a:solidFill>
                    <a:schemeClr val="bg1"/>
                  </a:solidFill>
                </a:rPr>
                <a:t>CC by sa - David </a:t>
              </a:r>
              <a:r>
                <a:rPr lang="fr-FR" sz="1200" dirty="0" err="1" smtClean="0">
                  <a:solidFill>
                    <a:schemeClr val="bg1"/>
                  </a:solidFill>
                </a:rPr>
                <a:t>Monniaux</a:t>
              </a:r>
              <a:endParaRPr lang="fr-FR" sz="1200" dirty="0">
                <a:solidFill>
                  <a:schemeClr val="bg1"/>
                </a:solidFill>
                <a:latin typeface="Calibri" pitchFamily="34" charset="0"/>
              </a:endParaRPr>
            </a:p>
          </p:txBody>
        </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80">
                                          <p:stCondLst>
                                            <p:cond delay="0"/>
                                          </p:stCondLst>
                                        </p:cTn>
                                        <p:tgtEl>
                                          <p:spTgt spid="15"/>
                                        </p:tgtEl>
                                      </p:cBhvr>
                                    </p:animEffect>
                                    <p:anim calcmode="lin" valueType="num">
                                      <p:cBhvr>
                                        <p:cTn id="8"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3" dur="26">
                                          <p:stCondLst>
                                            <p:cond delay="650"/>
                                          </p:stCondLst>
                                        </p:cTn>
                                        <p:tgtEl>
                                          <p:spTgt spid="15"/>
                                        </p:tgtEl>
                                      </p:cBhvr>
                                      <p:to x="100000" y="60000"/>
                                    </p:animScale>
                                    <p:animScale>
                                      <p:cBhvr>
                                        <p:cTn id="14" dur="166" decel="50000">
                                          <p:stCondLst>
                                            <p:cond delay="676"/>
                                          </p:stCondLst>
                                        </p:cTn>
                                        <p:tgtEl>
                                          <p:spTgt spid="15"/>
                                        </p:tgtEl>
                                      </p:cBhvr>
                                      <p:to x="100000" y="100000"/>
                                    </p:animScale>
                                    <p:animScale>
                                      <p:cBhvr>
                                        <p:cTn id="15" dur="26">
                                          <p:stCondLst>
                                            <p:cond delay="1312"/>
                                          </p:stCondLst>
                                        </p:cTn>
                                        <p:tgtEl>
                                          <p:spTgt spid="15"/>
                                        </p:tgtEl>
                                      </p:cBhvr>
                                      <p:to x="100000" y="80000"/>
                                    </p:animScale>
                                    <p:animScale>
                                      <p:cBhvr>
                                        <p:cTn id="16" dur="166" decel="50000">
                                          <p:stCondLst>
                                            <p:cond delay="1338"/>
                                          </p:stCondLst>
                                        </p:cTn>
                                        <p:tgtEl>
                                          <p:spTgt spid="15"/>
                                        </p:tgtEl>
                                      </p:cBhvr>
                                      <p:to x="100000" y="100000"/>
                                    </p:animScale>
                                    <p:animScale>
                                      <p:cBhvr>
                                        <p:cTn id="17" dur="26">
                                          <p:stCondLst>
                                            <p:cond delay="1642"/>
                                          </p:stCondLst>
                                        </p:cTn>
                                        <p:tgtEl>
                                          <p:spTgt spid="15"/>
                                        </p:tgtEl>
                                      </p:cBhvr>
                                      <p:to x="100000" y="90000"/>
                                    </p:animScale>
                                    <p:animScale>
                                      <p:cBhvr>
                                        <p:cTn id="18" dur="166" decel="50000">
                                          <p:stCondLst>
                                            <p:cond delay="1668"/>
                                          </p:stCondLst>
                                        </p:cTn>
                                        <p:tgtEl>
                                          <p:spTgt spid="15"/>
                                        </p:tgtEl>
                                      </p:cBhvr>
                                      <p:to x="100000" y="100000"/>
                                    </p:animScale>
                                    <p:animScale>
                                      <p:cBhvr>
                                        <p:cTn id="19" dur="26">
                                          <p:stCondLst>
                                            <p:cond delay="1808"/>
                                          </p:stCondLst>
                                        </p:cTn>
                                        <p:tgtEl>
                                          <p:spTgt spid="15"/>
                                        </p:tgtEl>
                                      </p:cBhvr>
                                      <p:to x="100000" y="95000"/>
                                    </p:animScale>
                                    <p:animScale>
                                      <p:cBhvr>
                                        <p:cTn id="20" dur="166" decel="50000">
                                          <p:stCondLst>
                                            <p:cond delay="1834"/>
                                          </p:stCondLst>
                                        </p:cTn>
                                        <p:tgtEl>
                                          <p:spTgt spid="1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7" presetClass="entr" presetSubtype="4" fill="hold" grpId="0" nodeType="click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 calcmode="lin" valueType="num">
                                      <p:cBhvr additive="base">
                                        <p:cTn id="25"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26" dur="10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7" presetClass="entr" presetSubtype="4" fill="hold" grpId="0" nodeType="clickEffect">
                                  <p:stCondLst>
                                    <p:cond delay="0"/>
                                  </p:stCondLst>
                                  <p:childTnLst>
                                    <p:set>
                                      <p:cBhvr>
                                        <p:cTn id="30" dur="1" fill="hold">
                                          <p:stCondLst>
                                            <p:cond delay="0"/>
                                          </p:stCondLst>
                                        </p:cTn>
                                        <p:tgtEl>
                                          <p:spTgt spid="11">
                                            <p:txEl>
                                              <p:pRg st="1" end="1"/>
                                            </p:txEl>
                                          </p:spTgt>
                                        </p:tgtEl>
                                        <p:attrNameLst>
                                          <p:attrName>style.visibility</p:attrName>
                                        </p:attrNameLst>
                                      </p:cBhvr>
                                      <p:to>
                                        <p:strVal val="visible"/>
                                      </p:to>
                                    </p:set>
                                    <p:anim calcmode="lin" valueType="num">
                                      <p:cBhvr additive="base">
                                        <p:cTn id="31"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7" presetClass="entr" presetSubtype="4" fill="hold" grpId="0" nodeType="clickEffect">
                                  <p:stCondLst>
                                    <p:cond delay="0"/>
                                  </p:stCondLst>
                                  <p:childTnLst>
                                    <p:set>
                                      <p:cBhvr>
                                        <p:cTn id="36" dur="1" fill="hold">
                                          <p:stCondLst>
                                            <p:cond delay="0"/>
                                          </p:stCondLst>
                                        </p:cTn>
                                        <p:tgtEl>
                                          <p:spTgt spid="11">
                                            <p:txEl>
                                              <p:pRg st="2" end="2"/>
                                            </p:txEl>
                                          </p:spTgt>
                                        </p:tgtEl>
                                        <p:attrNameLst>
                                          <p:attrName>style.visibility</p:attrName>
                                        </p:attrNameLst>
                                      </p:cBhvr>
                                      <p:to>
                                        <p:strVal val="visible"/>
                                      </p:to>
                                    </p:set>
                                    <p:anim calcmode="lin" valueType="num">
                                      <p:cBhvr additive="base">
                                        <p:cTn id="37"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38" dur="10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7" presetClass="entr" presetSubtype="4" fill="hold" grpId="0" nodeType="clickEffect">
                                  <p:stCondLst>
                                    <p:cond delay="0"/>
                                  </p:stCondLst>
                                  <p:childTnLst>
                                    <p:set>
                                      <p:cBhvr>
                                        <p:cTn id="42" dur="1" fill="hold">
                                          <p:stCondLst>
                                            <p:cond delay="0"/>
                                          </p:stCondLst>
                                        </p:cTn>
                                        <p:tgtEl>
                                          <p:spTgt spid="11">
                                            <p:txEl>
                                              <p:pRg st="3" end="3"/>
                                            </p:txEl>
                                          </p:spTgt>
                                        </p:tgtEl>
                                        <p:attrNameLst>
                                          <p:attrName>style.visibility</p:attrName>
                                        </p:attrNameLst>
                                      </p:cBhvr>
                                      <p:to>
                                        <p:strVal val="visible"/>
                                      </p:to>
                                    </p:set>
                                    <p:anim calcmode="lin" valueType="num">
                                      <p:cBhvr additive="base">
                                        <p:cTn id="43"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44" dur="1000" fill="hold"/>
                                        <p:tgtEl>
                                          <p:spTgt spid="1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7" presetClass="entr" presetSubtype="4" fill="hold" grpId="0" nodeType="clickEffect">
                                  <p:stCondLst>
                                    <p:cond delay="0"/>
                                  </p:stCondLst>
                                  <p:childTnLst>
                                    <p:set>
                                      <p:cBhvr>
                                        <p:cTn id="48" dur="1" fill="hold">
                                          <p:stCondLst>
                                            <p:cond delay="0"/>
                                          </p:stCondLst>
                                        </p:cTn>
                                        <p:tgtEl>
                                          <p:spTgt spid="11">
                                            <p:txEl>
                                              <p:pRg st="4" end="4"/>
                                            </p:txEl>
                                          </p:spTgt>
                                        </p:tgtEl>
                                        <p:attrNameLst>
                                          <p:attrName>style.visibility</p:attrName>
                                        </p:attrNameLst>
                                      </p:cBhvr>
                                      <p:to>
                                        <p:strVal val="visible"/>
                                      </p:to>
                                    </p:set>
                                    <p:anim calcmode="lin" valueType="num">
                                      <p:cBhvr additive="base">
                                        <p:cTn id="49"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50" dur="1000" fill="hold"/>
                                        <p:tgtEl>
                                          <p:spTgt spid="1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7" presetClass="entr" presetSubtype="4" fill="hold" grpId="0" nodeType="clickEffect">
                                  <p:stCondLst>
                                    <p:cond delay="0"/>
                                  </p:stCondLst>
                                  <p:childTnLst>
                                    <p:set>
                                      <p:cBhvr>
                                        <p:cTn id="54" dur="1" fill="hold">
                                          <p:stCondLst>
                                            <p:cond delay="0"/>
                                          </p:stCondLst>
                                        </p:cTn>
                                        <p:tgtEl>
                                          <p:spTgt spid="11">
                                            <p:txEl>
                                              <p:pRg st="5" end="5"/>
                                            </p:txEl>
                                          </p:spTgt>
                                        </p:tgtEl>
                                        <p:attrNameLst>
                                          <p:attrName>style.visibility</p:attrName>
                                        </p:attrNameLst>
                                      </p:cBhvr>
                                      <p:to>
                                        <p:strVal val="visible"/>
                                      </p:to>
                                    </p:set>
                                    <p:anim calcmode="lin" valueType="num">
                                      <p:cBhvr additive="base">
                                        <p:cTn id="55" dur="10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56" dur="1000" fill="hold"/>
                                        <p:tgtEl>
                                          <p:spTgt spid="1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7" presetClass="entr" presetSubtype="4" fill="hold" grpId="0" nodeType="clickEffect">
                                  <p:stCondLst>
                                    <p:cond delay="0"/>
                                  </p:stCondLst>
                                  <p:childTnLst>
                                    <p:set>
                                      <p:cBhvr>
                                        <p:cTn id="60" dur="1" fill="hold">
                                          <p:stCondLst>
                                            <p:cond delay="0"/>
                                          </p:stCondLst>
                                        </p:cTn>
                                        <p:tgtEl>
                                          <p:spTgt spid="11">
                                            <p:txEl>
                                              <p:pRg st="6" end="6"/>
                                            </p:txEl>
                                          </p:spTgt>
                                        </p:tgtEl>
                                        <p:attrNameLst>
                                          <p:attrName>style.visibility</p:attrName>
                                        </p:attrNameLst>
                                      </p:cBhvr>
                                      <p:to>
                                        <p:strVal val="visible"/>
                                      </p:to>
                                    </p:set>
                                    <p:anim calcmode="lin" valueType="num">
                                      <p:cBhvr additive="base">
                                        <p:cTn id="61" dur="1000" fill="hold"/>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62" dur="1000" fill="hold"/>
                                        <p:tgtEl>
                                          <p:spTgt spid="11">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advAuto="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
          <p:cNvSpPr>
            <a:spLocks noGrp="1" noChangeArrowheads="1"/>
          </p:cNvSpPr>
          <p:nvPr>
            <p:ph type="title"/>
          </p:nvPr>
        </p:nvSpPr>
        <p:spPr/>
        <p:txBody>
          <a:bodyPr/>
          <a:lstStyle/>
          <a:p>
            <a:pPr eaLnBrk="1" hangingPunct="1"/>
            <a:r>
              <a:rPr lang="fr-FR" sz="4300" smtClean="0"/>
              <a:t>Transition utile</a:t>
            </a:r>
          </a:p>
        </p:txBody>
      </p:sp>
      <p:sp>
        <p:nvSpPr>
          <p:cNvPr id="72707" name="Rectangle 2"/>
          <p:cNvSpPr>
            <a:spLocks noGrp="1" noChangeArrowheads="1"/>
          </p:cNvSpPr>
          <p:nvPr>
            <p:ph idx="1"/>
          </p:nvPr>
        </p:nvSpPr>
        <p:spPr>
          <a:xfrm>
            <a:off x="857225" y="1600200"/>
            <a:ext cx="7829576" cy="2900370"/>
          </a:xfrm>
        </p:spPr>
        <p:txBody>
          <a:bodyPr>
            <a:normAutofit/>
          </a:bodyPr>
          <a:lstStyle/>
          <a:p>
            <a:pPr marL="628650" eaLnBrk="1" hangingPunct="1">
              <a:buFont typeface="Arial" pitchFamily="34" charset="0"/>
              <a:buNone/>
            </a:pPr>
            <a:r>
              <a:rPr lang="fr-FR" dirty="0" smtClean="0"/>
              <a:t>attirer l’attention :</a:t>
            </a:r>
          </a:p>
          <a:p>
            <a:pPr marL="628650" eaLnBrk="1" hangingPunct="1"/>
            <a:r>
              <a:rPr lang="fr-FR" dirty="0" smtClean="0"/>
              <a:t> changement de chapitre</a:t>
            </a:r>
          </a:p>
          <a:p>
            <a:pPr marL="628650" eaLnBrk="1" hangingPunct="1"/>
            <a:r>
              <a:rPr lang="fr-FR" dirty="0" smtClean="0"/>
              <a:t> exemple / conclusion / récapitulatif</a:t>
            </a:r>
          </a:p>
          <a:p>
            <a:pPr marL="628650" eaLnBrk="1" hangingPunct="1"/>
            <a:r>
              <a:rPr lang="fr-FR" dirty="0" smtClean="0"/>
              <a:t> …</a:t>
            </a:r>
          </a:p>
        </p:txBody>
      </p:sp>
      <p:sp>
        <p:nvSpPr>
          <p:cNvPr id="9" name="Espace réservé du numéro de diapositive 8"/>
          <p:cNvSpPr>
            <a:spLocks noGrp="1"/>
          </p:cNvSpPr>
          <p:nvPr>
            <p:ph type="sldNum" sz="quarter" idx="12"/>
          </p:nvPr>
        </p:nvSpPr>
        <p:spPr/>
        <p:txBody>
          <a:bodyPr/>
          <a:lstStyle/>
          <a:p>
            <a:pPr>
              <a:defRPr/>
            </a:pPr>
            <a:fld id="{C822B6F1-FBD5-49B3-91B4-04070D47B1FB}" type="slidenum">
              <a:rPr lang="fr-FR"/>
              <a:pPr>
                <a:defRPr/>
              </a:pPr>
              <a:t>51</a:t>
            </a:fld>
            <a:endParaRPr lang="fr-FR" dirty="0"/>
          </a:p>
        </p:txBody>
      </p:sp>
      <p:sp>
        <p:nvSpPr>
          <p:cNvPr id="11" name="Rectangle 10"/>
          <p:cNvSpPr/>
          <p:nvPr/>
        </p:nvSpPr>
        <p:spPr>
          <a:xfrm>
            <a:off x="714348" y="4572000"/>
            <a:ext cx="1285875" cy="1071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12" name="Rectangle 11"/>
          <p:cNvSpPr/>
          <p:nvPr/>
        </p:nvSpPr>
        <p:spPr>
          <a:xfrm>
            <a:off x="2411386" y="4572000"/>
            <a:ext cx="1285875" cy="1071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13" name="Rectangle 12"/>
          <p:cNvSpPr/>
          <p:nvPr/>
        </p:nvSpPr>
        <p:spPr>
          <a:xfrm>
            <a:off x="4106836" y="4572000"/>
            <a:ext cx="1287462" cy="1071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14" name="Rectangle 13"/>
          <p:cNvSpPr/>
          <p:nvPr/>
        </p:nvSpPr>
        <p:spPr>
          <a:xfrm>
            <a:off x="5803873" y="4572000"/>
            <a:ext cx="1285875" cy="107156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15" name="Rectangle 14"/>
          <p:cNvSpPr/>
          <p:nvPr/>
        </p:nvSpPr>
        <p:spPr>
          <a:xfrm>
            <a:off x="7500911" y="4572000"/>
            <a:ext cx="1285875" cy="1071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16" name="Flèche droite 15"/>
          <p:cNvSpPr/>
          <p:nvPr/>
        </p:nvSpPr>
        <p:spPr>
          <a:xfrm>
            <a:off x="1785911" y="5138738"/>
            <a:ext cx="857250" cy="357187"/>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17" name="Flèche droite 16"/>
          <p:cNvSpPr/>
          <p:nvPr/>
        </p:nvSpPr>
        <p:spPr>
          <a:xfrm>
            <a:off x="3500411" y="5138738"/>
            <a:ext cx="857250" cy="357187"/>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18" name="Flèche droite 17"/>
          <p:cNvSpPr/>
          <p:nvPr/>
        </p:nvSpPr>
        <p:spPr>
          <a:xfrm>
            <a:off x="5214911" y="5138738"/>
            <a:ext cx="857250" cy="357187"/>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19" name="Flèche droite 18"/>
          <p:cNvSpPr/>
          <p:nvPr/>
        </p:nvSpPr>
        <p:spPr>
          <a:xfrm>
            <a:off x="6929411" y="5138738"/>
            <a:ext cx="857250" cy="357187"/>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20" name="Espace réservé du pied de page 19"/>
          <p:cNvSpPr>
            <a:spLocks noGrp="1"/>
          </p:cNvSpPr>
          <p:nvPr>
            <p:ph type="ftr" sz="quarter" idx="11"/>
          </p:nvPr>
        </p:nvSpPr>
        <p:spPr/>
        <p:txBody>
          <a:bodyPr/>
          <a:lstStyle/>
          <a:p>
            <a:pPr>
              <a:defRPr/>
            </a:pPr>
            <a:r>
              <a:rPr lang="fr-FR" smtClean="0"/>
              <a:t>AG - ISARA-Lyon</a:t>
            </a:r>
            <a:endParaRPr lang="fr-FR" dirty="0"/>
          </a:p>
        </p:txBody>
      </p:sp>
      <p:sp>
        <p:nvSpPr>
          <p:cNvPr id="21" name="Rectangle 20"/>
          <p:cNvSpPr>
            <a:spLocks/>
          </p:cNvSpPr>
          <p:nvPr/>
        </p:nvSpPr>
        <p:spPr bwMode="auto">
          <a:xfrm rot="-5400000">
            <a:off x="-218332" y="5863310"/>
            <a:ext cx="1074782" cy="492443"/>
          </a:xfrm>
          <a:prstGeom prst="rect">
            <a:avLst/>
          </a:prstGeom>
          <a:noFill/>
          <a:ln w="9525">
            <a:noFill/>
            <a:miter lim="800000"/>
            <a:headEnd/>
            <a:tailEnd/>
          </a:ln>
        </p:spPr>
        <p:txBody>
          <a:bodyPr wrap="none" lIns="0" tIns="0" rIns="0" bIns="0" anchor="ctr">
            <a:spAutoFit/>
          </a:bodyPr>
          <a:lstStyle/>
          <a:p>
            <a:pPr algn="ctr"/>
            <a:r>
              <a:rPr lang="fr-FR" sz="3200" dirty="0" smtClean="0">
                <a:solidFill>
                  <a:srgbClr val="AFAFAF"/>
                </a:solidFill>
                <a:latin typeface="Calibri" pitchFamily="34" charset="0"/>
                <a:ea typeface="Gill Sans"/>
                <a:cs typeface="Gill Sans"/>
              </a:rPr>
              <a:t>Forme</a:t>
            </a:r>
            <a:endParaRPr lang="fr-FR" sz="3200" dirty="0">
              <a:solidFill>
                <a:srgbClr val="AFAFAF"/>
              </a:solidFill>
              <a:latin typeface="Calibri" pitchFamily="34" charset="0"/>
              <a:ea typeface="Gill Sans"/>
              <a:cs typeface="Gill Sans"/>
            </a:endParaRPr>
          </a:p>
        </p:txBody>
      </p:sp>
    </p:spTree>
  </p:cSld>
  <p:clrMapOvr>
    <a:masterClrMapping/>
  </p:clrMapOvr>
  <p:transition spd="slow">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re 1"/>
          <p:cNvSpPr>
            <a:spLocks noGrp="1"/>
          </p:cNvSpPr>
          <p:nvPr>
            <p:ph type="title"/>
          </p:nvPr>
        </p:nvSpPr>
        <p:spPr/>
        <p:txBody>
          <a:bodyPr/>
          <a:lstStyle/>
          <a:p>
            <a:r>
              <a:rPr lang="fr-FR" dirty="0" smtClean="0"/>
              <a:t>Mise en forme</a:t>
            </a:r>
          </a:p>
        </p:txBody>
      </p:sp>
      <p:sp>
        <p:nvSpPr>
          <p:cNvPr id="73731" name="Espace réservé du contenu 2"/>
          <p:cNvSpPr>
            <a:spLocks noGrp="1"/>
          </p:cNvSpPr>
          <p:nvPr>
            <p:ph idx="1"/>
          </p:nvPr>
        </p:nvSpPr>
        <p:spPr>
          <a:xfrm>
            <a:off x="928662" y="1857364"/>
            <a:ext cx="7500990" cy="4286280"/>
          </a:xfrm>
        </p:spPr>
        <p:txBody>
          <a:bodyPr>
            <a:normAutofit fontScale="92500" lnSpcReduction="10000"/>
          </a:bodyPr>
          <a:lstStyle/>
          <a:p>
            <a:pPr>
              <a:lnSpc>
                <a:spcPct val="150000"/>
              </a:lnSpc>
            </a:pPr>
            <a:r>
              <a:rPr lang="fr-FR" sz="4000" dirty="0" smtClean="0"/>
              <a:t>  simplicité</a:t>
            </a:r>
          </a:p>
          <a:p>
            <a:pPr>
              <a:lnSpc>
                <a:spcPct val="150000"/>
              </a:lnSpc>
            </a:pPr>
            <a:r>
              <a:rPr lang="fr-FR" sz="4000" dirty="0" smtClean="0"/>
              <a:t>  sobriété</a:t>
            </a:r>
          </a:p>
          <a:p>
            <a:pPr>
              <a:lnSpc>
                <a:spcPct val="150000"/>
              </a:lnSpc>
            </a:pPr>
            <a:r>
              <a:rPr lang="fr-FR" sz="4000" dirty="0" smtClean="0"/>
              <a:t>  homogénéité</a:t>
            </a:r>
          </a:p>
          <a:p>
            <a:pPr>
              <a:lnSpc>
                <a:spcPct val="150000"/>
              </a:lnSpc>
            </a:pPr>
            <a:r>
              <a:rPr lang="fr-FR" sz="4000" dirty="0" smtClean="0"/>
              <a:t>  clarté</a:t>
            </a:r>
          </a:p>
          <a:p>
            <a:pPr>
              <a:lnSpc>
                <a:spcPct val="150000"/>
              </a:lnSpc>
            </a:pPr>
            <a:r>
              <a:rPr lang="fr-FR" sz="4000" dirty="0" smtClean="0"/>
              <a:t>  lisibilité</a:t>
            </a:r>
          </a:p>
        </p:txBody>
      </p:sp>
      <p:sp>
        <p:nvSpPr>
          <p:cNvPr id="5" name="Espace réservé du numéro de diapositive 4"/>
          <p:cNvSpPr>
            <a:spLocks noGrp="1"/>
          </p:cNvSpPr>
          <p:nvPr>
            <p:ph type="sldNum" sz="quarter" idx="12"/>
          </p:nvPr>
        </p:nvSpPr>
        <p:spPr/>
        <p:txBody>
          <a:bodyPr/>
          <a:lstStyle/>
          <a:p>
            <a:pPr>
              <a:defRPr/>
            </a:pPr>
            <a:fld id="{1AB0C784-E2B0-4BF5-ACB5-523EACB54037}" type="slidenum">
              <a:rPr lang="fr-FR" smtClean="0"/>
              <a:pPr>
                <a:defRPr/>
              </a:pPr>
              <a:t>52</a:t>
            </a:fld>
            <a:endParaRPr lang="fr-FR" dirty="0"/>
          </a:p>
        </p:txBody>
      </p:sp>
      <p:sp>
        <p:nvSpPr>
          <p:cNvPr id="11" name="Espace réservé du pied de page 10"/>
          <p:cNvSpPr>
            <a:spLocks noGrp="1"/>
          </p:cNvSpPr>
          <p:nvPr>
            <p:ph type="ftr" sz="quarter" idx="11"/>
          </p:nvPr>
        </p:nvSpPr>
        <p:spPr/>
        <p:txBody>
          <a:bodyPr/>
          <a:lstStyle/>
          <a:p>
            <a:pPr>
              <a:defRPr/>
            </a:pPr>
            <a:r>
              <a:rPr lang="fr-FR" smtClean="0"/>
              <a:t>AG - ISARA-Lyon</a:t>
            </a:r>
            <a:endParaRPr lang="fr-FR" dirty="0"/>
          </a:p>
        </p:txBody>
      </p:sp>
      <p:sp>
        <p:nvSpPr>
          <p:cNvPr id="12" name="Rectangle 11"/>
          <p:cNvSpPr>
            <a:spLocks/>
          </p:cNvSpPr>
          <p:nvPr/>
        </p:nvSpPr>
        <p:spPr bwMode="auto">
          <a:xfrm rot="-5400000">
            <a:off x="-218332" y="5863310"/>
            <a:ext cx="1074782" cy="492443"/>
          </a:xfrm>
          <a:prstGeom prst="rect">
            <a:avLst/>
          </a:prstGeom>
          <a:noFill/>
          <a:ln w="9525">
            <a:noFill/>
            <a:miter lim="800000"/>
            <a:headEnd/>
            <a:tailEnd/>
          </a:ln>
        </p:spPr>
        <p:txBody>
          <a:bodyPr wrap="none" lIns="0" tIns="0" rIns="0" bIns="0" anchor="ctr">
            <a:spAutoFit/>
          </a:bodyPr>
          <a:lstStyle/>
          <a:p>
            <a:r>
              <a:rPr lang="fr-FR" sz="3200" dirty="0" smtClean="0">
                <a:solidFill>
                  <a:srgbClr val="AFAFAF"/>
                </a:solidFill>
                <a:latin typeface="Calibri" pitchFamily="34" charset="0"/>
                <a:ea typeface="Gill Sans"/>
                <a:cs typeface="Gill Sans"/>
              </a:rPr>
              <a:t>Forme</a:t>
            </a:r>
            <a:endParaRPr lang="fr-FR" sz="3200" dirty="0">
              <a:solidFill>
                <a:srgbClr val="AFAFAF"/>
              </a:solidFill>
              <a:latin typeface="Calibri" pitchFamily="34" charset="0"/>
              <a:ea typeface="Gill Sans"/>
              <a:cs typeface="Gill Sans"/>
            </a:endParaRPr>
          </a:p>
        </p:txBody>
      </p:sp>
      <p:pic>
        <p:nvPicPr>
          <p:cNvPr id="72706" name="Picture 2"/>
          <p:cNvPicPr>
            <a:picLocks noChangeAspect="1" noChangeArrowheads="1"/>
          </p:cNvPicPr>
          <p:nvPr/>
        </p:nvPicPr>
        <p:blipFill>
          <a:blip r:embed="rId3"/>
          <a:srcRect/>
          <a:stretch>
            <a:fillRect/>
          </a:stretch>
        </p:blipFill>
        <p:spPr bwMode="auto">
          <a:xfrm>
            <a:off x="4857752" y="2428868"/>
            <a:ext cx="3536159" cy="3214690"/>
          </a:xfrm>
          <a:prstGeom prst="rect">
            <a:avLst/>
          </a:prstGeom>
          <a:ln>
            <a:noFill/>
          </a:ln>
          <a:effectLst>
            <a:outerShdw blurRad="292100" dist="139700" dir="2700000" algn="tl" rotWithShape="0">
              <a:srgbClr val="333333">
                <a:alpha val="65000"/>
              </a:srgbClr>
            </a:outerShdw>
          </a:effectLst>
        </p:spPr>
      </p:pic>
      <p:sp>
        <p:nvSpPr>
          <p:cNvPr id="9" name="Rectangle 14"/>
          <p:cNvSpPr>
            <a:spLocks noChangeArrowheads="1"/>
          </p:cNvSpPr>
          <p:nvPr/>
        </p:nvSpPr>
        <p:spPr bwMode="auto">
          <a:xfrm>
            <a:off x="6448925" y="2428868"/>
            <a:ext cx="2052165" cy="276999"/>
          </a:xfrm>
          <a:prstGeom prst="rect">
            <a:avLst/>
          </a:prstGeom>
          <a:noFill/>
          <a:ln w="9525">
            <a:noFill/>
            <a:miter lim="800000"/>
            <a:headEnd/>
            <a:tailEnd/>
          </a:ln>
        </p:spPr>
        <p:txBody>
          <a:bodyPr wrap="none">
            <a:spAutoFit/>
          </a:bodyPr>
          <a:lstStyle/>
          <a:p>
            <a:r>
              <a:rPr lang="fr-FR" sz="1200" dirty="0" smtClean="0">
                <a:solidFill>
                  <a:schemeClr val="tx1">
                    <a:lumMod val="75000"/>
                  </a:schemeClr>
                </a:solidFill>
              </a:rPr>
              <a:t>CC by sa - Derek </a:t>
            </a:r>
            <a:r>
              <a:rPr lang="fr-FR" sz="1200" dirty="0" err="1" smtClean="0">
                <a:solidFill>
                  <a:schemeClr val="tx1">
                    <a:lumMod val="75000"/>
                  </a:schemeClr>
                </a:solidFill>
              </a:rPr>
              <a:t>Ramsey</a:t>
            </a:r>
            <a:r>
              <a:rPr lang="fr-FR" sz="1200" dirty="0" smtClean="0">
                <a:solidFill>
                  <a:schemeClr val="tx1">
                    <a:lumMod val="75000"/>
                  </a:schemeClr>
                </a:solidFill>
              </a:rPr>
              <a:t> </a:t>
            </a:r>
            <a:endParaRPr lang="fr-FR" sz="1200" dirty="0">
              <a:solidFill>
                <a:schemeClr val="tx1">
                  <a:lumMod val="75000"/>
                </a:schemeClr>
              </a:solidFill>
              <a:latin typeface="Calibri" pitchFamily="34" charset="0"/>
            </a:endParaRPr>
          </a:p>
        </p:txBody>
      </p:sp>
    </p:spTree>
  </p:cSld>
  <p:clrMapOvr>
    <a:masterClrMapping/>
  </p:clrMapOvr>
  <p:transition spd="slow">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re 1"/>
          <p:cNvSpPr>
            <a:spLocks noGrp="1"/>
          </p:cNvSpPr>
          <p:nvPr>
            <p:ph type="title"/>
          </p:nvPr>
        </p:nvSpPr>
        <p:spPr/>
        <p:txBody>
          <a:bodyPr/>
          <a:lstStyle/>
          <a:p>
            <a:pPr eaLnBrk="1" hangingPunct="1"/>
            <a:r>
              <a:rPr lang="fr-FR" dirty="0" smtClean="0"/>
              <a:t>Menu</a:t>
            </a:r>
          </a:p>
        </p:txBody>
      </p:sp>
      <p:sp>
        <p:nvSpPr>
          <p:cNvPr id="14" name="Espace réservé du numéro de diapositive 13"/>
          <p:cNvSpPr>
            <a:spLocks noGrp="1"/>
          </p:cNvSpPr>
          <p:nvPr>
            <p:ph type="sldNum" sz="quarter" idx="12"/>
          </p:nvPr>
        </p:nvSpPr>
        <p:spPr/>
        <p:txBody>
          <a:bodyPr/>
          <a:lstStyle/>
          <a:p>
            <a:pPr>
              <a:defRPr/>
            </a:pPr>
            <a:fld id="{F580BFAE-D32D-499C-9B8D-CD984515FF8D}" type="slidenum">
              <a:rPr lang="fr-FR"/>
              <a:pPr>
                <a:defRPr/>
              </a:pPr>
              <a:t>53</a:t>
            </a:fld>
            <a:endParaRPr lang="fr-FR"/>
          </a:p>
        </p:txBody>
      </p:sp>
      <p:sp>
        <p:nvSpPr>
          <p:cNvPr id="14339" name="Oval 2"/>
          <p:cNvSpPr>
            <a:spLocks/>
          </p:cNvSpPr>
          <p:nvPr/>
        </p:nvSpPr>
        <p:spPr bwMode="auto">
          <a:xfrm>
            <a:off x="1600200" y="2006600"/>
            <a:ext cx="622300" cy="622300"/>
          </a:xfrm>
          <a:prstGeom prst="ellipse">
            <a:avLst/>
          </a:prstGeom>
          <a:solidFill>
            <a:schemeClr val="bg1">
              <a:lumMod val="65000"/>
            </a:schemeClr>
          </a:solidFill>
          <a:ln w="25400">
            <a:noFill/>
            <a:round/>
            <a:headEnd/>
            <a:tailEnd/>
          </a:ln>
        </p:spPr>
        <p:txBody>
          <a:bodyPr/>
          <a:lstStyle/>
          <a:p>
            <a:pPr algn="ctr">
              <a:defRPr/>
            </a:pPr>
            <a:endParaRPr lang="fr-FR">
              <a:latin typeface="Calibri" pitchFamily="34" charset="0"/>
            </a:endParaRPr>
          </a:p>
        </p:txBody>
      </p:sp>
      <p:sp>
        <p:nvSpPr>
          <p:cNvPr id="24582" name="Oval 3"/>
          <p:cNvSpPr>
            <a:spLocks/>
          </p:cNvSpPr>
          <p:nvPr/>
        </p:nvSpPr>
        <p:spPr bwMode="auto">
          <a:xfrm>
            <a:off x="1600200" y="3162300"/>
            <a:ext cx="622300" cy="622300"/>
          </a:xfrm>
          <a:prstGeom prst="ellipse">
            <a:avLst/>
          </a:prstGeom>
          <a:solidFill>
            <a:schemeClr val="bg1">
              <a:lumMod val="65000"/>
            </a:schemeClr>
          </a:solidFill>
          <a:ln w="25400">
            <a:noFill/>
            <a:round/>
            <a:headEnd/>
            <a:tailEnd/>
          </a:ln>
        </p:spPr>
        <p:txBody>
          <a:bodyPr/>
          <a:lstStyle/>
          <a:p>
            <a:pPr algn="ctr">
              <a:defRPr/>
            </a:pPr>
            <a:endParaRPr lang="fr-FR">
              <a:latin typeface="Calibri" pitchFamily="34" charset="0"/>
            </a:endParaRPr>
          </a:p>
        </p:txBody>
      </p:sp>
      <p:sp>
        <p:nvSpPr>
          <p:cNvPr id="14341" name="Oval 4"/>
          <p:cNvSpPr>
            <a:spLocks/>
          </p:cNvSpPr>
          <p:nvPr/>
        </p:nvSpPr>
        <p:spPr bwMode="auto">
          <a:xfrm>
            <a:off x="1600200" y="4318000"/>
            <a:ext cx="622300" cy="622300"/>
          </a:xfrm>
          <a:prstGeom prst="ellipse">
            <a:avLst/>
          </a:prstGeom>
          <a:solidFill>
            <a:schemeClr val="bg1">
              <a:lumMod val="65000"/>
            </a:schemeClr>
          </a:solidFill>
          <a:ln w="25400">
            <a:noFill/>
            <a:round/>
            <a:headEnd/>
            <a:tailEnd/>
          </a:ln>
        </p:spPr>
        <p:txBody>
          <a:bodyPr/>
          <a:lstStyle/>
          <a:p>
            <a:pPr algn="ctr">
              <a:defRPr/>
            </a:pPr>
            <a:endParaRPr lang="fr-FR">
              <a:latin typeface="Calibri" pitchFamily="34" charset="0"/>
            </a:endParaRPr>
          </a:p>
        </p:txBody>
      </p:sp>
      <p:sp>
        <p:nvSpPr>
          <p:cNvPr id="14342" name="Oval 5"/>
          <p:cNvSpPr>
            <a:spLocks/>
          </p:cNvSpPr>
          <p:nvPr/>
        </p:nvSpPr>
        <p:spPr bwMode="auto">
          <a:xfrm>
            <a:off x="1600200" y="5473700"/>
            <a:ext cx="622300" cy="622300"/>
          </a:xfrm>
          <a:prstGeom prst="ellipse">
            <a:avLst/>
          </a:prstGeom>
          <a:solidFill>
            <a:srgbClr val="E80065"/>
          </a:solidFill>
          <a:ln w="25400">
            <a:noFill/>
            <a:round/>
            <a:headEnd/>
            <a:tailEnd/>
          </a:ln>
        </p:spPr>
        <p:txBody>
          <a:bodyPr/>
          <a:lstStyle/>
          <a:p>
            <a:pPr algn="ctr">
              <a:defRPr/>
            </a:pPr>
            <a:endParaRPr lang="fr-FR">
              <a:latin typeface="Calibri" pitchFamily="34" charset="0"/>
            </a:endParaRPr>
          </a:p>
        </p:txBody>
      </p:sp>
      <p:sp>
        <p:nvSpPr>
          <p:cNvPr id="14343" name="Rectangle 6"/>
          <p:cNvSpPr>
            <a:spLocks/>
          </p:cNvSpPr>
          <p:nvPr/>
        </p:nvSpPr>
        <p:spPr bwMode="auto">
          <a:xfrm>
            <a:off x="2749550" y="2062163"/>
            <a:ext cx="1814513" cy="430212"/>
          </a:xfrm>
          <a:prstGeom prst="rect">
            <a:avLst/>
          </a:prstGeom>
          <a:noFill/>
          <a:ln w="9525">
            <a:noFill/>
            <a:miter lim="800000"/>
            <a:headEnd/>
            <a:tailEnd/>
          </a:ln>
        </p:spPr>
        <p:txBody>
          <a:bodyPr wrap="none" lIns="0" tIns="0" rIns="0" bIns="0" anchor="ctr">
            <a:spAutoFit/>
          </a:bodyPr>
          <a:lstStyle/>
          <a:p>
            <a:pPr algn="ctr">
              <a:defRPr/>
            </a:pPr>
            <a:r>
              <a:rPr lang="fr-FR" sz="2800" dirty="0">
                <a:solidFill>
                  <a:schemeClr val="bg1">
                    <a:lumMod val="65000"/>
                  </a:schemeClr>
                </a:solidFill>
                <a:latin typeface="Calibri" pitchFamily="34" charset="0"/>
                <a:ea typeface="Gill Sans"/>
                <a:cs typeface="Gill Sans"/>
              </a:rPr>
              <a:t>Introduction</a:t>
            </a:r>
          </a:p>
        </p:txBody>
      </p:sp>
      <p:sp>
        <p:nvSpPr>
          <p:cNvPr id="24586" name="Rectangle 7"/>
          <p:cNvSpPr>
            <a:spLocks/>
          </p:cNvSpPr>
          <p:nvPr/>
        </p:nvSpPr>
        <p:spPr bwMode="auto">
          <a:xfrm>
            <a:off x="2762250" y="3236913"/>
            <a:ext cx="2545056" cy="430887"/>
          </a:xfrm>
          <a:prstGeom prst="rect">
            <a:avLst/>
          </a:prstGeom>
          <a:noFill/>
          <a:ln w="9525">
            <a:noFill/>
            <a:miter lim="800000"/>
            <a:headEnd/>
            <a:tailEnd/>
          </a:ln>
        </p:spPr>
        <p:txBody>
          <a:bodyPr wrap="none" lIns="0" tIns="0" rIns="0" bIns="0" anchor="ctr">
            <a:spAutoFit/>
          </a:bodyPr>
          <a:lstStyle/>
          <a:p>
            <a:pPr algn="ctr">
              <a:defRPr/>
            </a:pPr>
            <a:r>
              <a:rPr lang="fr-FR" sz="2800" dirty="0">
                <a:solidFill>
                  <a:schemeClr val="bg1">
                    <a:lumMod val="65000"/>
                  </a:schemeClr>
                </a:solidFill>
                <a:latin typeface="Calibri" pitchFamily="34" charset="0"/>
                <a:ea typeface="Gill Sans"/>
                <a:cs typeface="Gill Sans"/>
              </a:rPr>
              <a:t>Choix du contenu</a:t>
            </a:r>
          </a:p>
        </p:txBody>
      </p:sp>
      <p:sp>
        <p:nvSpPr>
          <p:cNvPr id="14345" name="Rectangle 8"/>
          <p:cNvSpPr>
            <a:spLocks/>
          </p:cNvSpPr>
          <p:nvPr/>
        </p:nvSpPr>
        <p:spPr bwMode="auto">
          <a:xfrm>
            <a:off x="2762250" y="4403725"/>
            <a:ext cx="2119618" cy="430887"/>
          </a:xfrm>
          <a:prstGeom prst="rect">
            <a:avLst/>
          </a:prstGeom>
          <a:noFill/>
          <a:ln w="9525">
            <a:noFill/>
            <a:miter lim="800000"/>
            <a:headEnd/>
            <a:tailEnd/>
          </a:ln>
        </p:spPr>
        <p:txBody>
          <a:bodyPr wrap="none" lIns="0" tIns="0" rIns="0" bIns="0" anchor="ctr">
            <a:spAutoFit/>
          </a:bodyPr>
          <a:lstStyle/>
          <a:p>
            <a:pPr algn="ctr">
              <a:defRPr/>
            </a:pPr>
            <a:r>
              <a:rPr lang="fr-FR" sz="2800" dirty="0">
                <a:solidFill>
                  <a:schemeClr val="bg1">
                    <a:lumMod val="65000"/>
                  </a:schemeClr>
                </a:solidFill>
                <a:latin typeface="Calibri" pitchFamily="34" charset="0"/>
                <a:ea typeface="Gill Sans"/>
                <a:cs typeface="Gill Sans"/>
              </a:rPr>
              <a:t>Mise en forme</a:t>
            </a:r>
          </a:p>
        </p:txBody>
      </p:sp>
      <p:sp>
        <p:nvSpPr>
          <p:cNvPr id="14346" name="Rectangle 9"/>
          <p:cNvSpPr>
            <a:spLocks/>
          </p:cNvSpPr>
          <p:nvPr/>
        </p:nvSpPr>
        <p:spPr bwMode="auto">
          <a:xfrm>
            <a:off x="2757488" y="5570538"/>
            <a:ext cx="5221559" cy="553998"/>
          </a:xfrm>
          <a:prstGeom prst="rect">
            <a:avLst/>
          </a:prstGeom>
          <a:noFill/>
          <a:ln w="9525">
            <a:noFill/>
            <a:miter lim="800000"/>
            <a:headEnd/>
            <a:tailEnd/>
          </a:ln>
        </p:spPr>
        <p:txBody>
          <a:bodyPr wrap="none" lIns="0" tIns="0" rIns="0" bIns="0" anchor="ctr">
            <a:spAutoFit/>
          </a:bodyPr>
          <a:lstStyle/>
          <a:p>
            <a:pPr algn="ctr">
              <a:defRPr/>
            </a:pPr>
            <a:r>
              <a:rPr lang="fr-FR" sz="3600" dirty="0" smtClean="0">
                <a:latin typeface="Calibri" pitchFamily="34" charset="0"/>
                <a:ea typeface="Gill Sans"/>
                <a:cs typeface="Gill Sans"/>
              </a:rPr>
              <a:t>Préparation de la prestation</a:t>
            </a:r>
            <a:endParaRPr lang="fr-FR" sz="3600" dirty="0">
              <a:latin typeface="Calibri" pitchFamily="34" charset="0"/>
              <a:ea typeface="Gill Sans"/>
              <a:cs typeface="Gill Sans"/>
            </a:endParaRPr>
          </a:p>
        </p:txBody>
      </p:sp>
      <p:sp>
        <p:nvSpPr>
          <p:cNvPr id="13" name="Espace réservé du pied de page 12"/>
          <p:cNvSpPr>
            <a:spLocks noGrp="1"/>
          </p:cNvSpPr>
          <p:nvPr>
            <p:ph type="ftr" sz="quarter" idx="11"/>
          </p:nvPr>
        </p:nvSpPr>
        <p:spPr/>
        <p:txBody>
          <a:bodyPr/>
          <a:lstStyle/>
          <a:p>
            <a:pPr>
              <a:defRPr/>
            </a:pPr>
            <a:r>
              <a:rPr lang="fr-FR" smtClean="0"/>
              <a:t>AG - ISARA-Lyon</a:t>
            </a:r>
            <a:endParaRPr lang="fr-FR" dirty="0"/>
          </a:p>
        </p:txBody>
      </p:sp>
    </p:spTree>
  </p:cSld>
  <p:clrMapOvr>
    <a:masterClrMapping/>
  </p:clrMapOvr>
  <p:transition spd="slow">
    <p:fade thruBlk="1"/>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
          <p:cNvSpPr>
            <a:spLocks noGrp="1" noChangeArrowheads="1"/>
          </p:cNvSpPr>
          <p:nvPr>
            <p:ph type="title"/>
          </p:nvPr>
        </p:nvSpPr>
        <p:spPr/>
        <p:txBody>
          <a:bodyPr/>
          <a:lstStyle/>
          <a:p>
            <a:r>
              <a:rPr lang="fr-FR" dirty="0" smtClean="0"/>
              <a:t>Un spectacle ?</a:t>
            </a:r>
          </a:p>
        </p:txBody>
      </p:sp>
      <p:sp>
        <p:nvSpPr>
          <p:cNvPr id="13" name="Espace réservé du pied de page 12"/>
          <p:cNvSpPr>
            <a:spLocks noGrp="1"/>
          </p:cNvSpPr>
          <p:nvPr>
            <p:ph type="ftr" sz="quarter" idx="11"/>
          </p:nvPr>
        </p:nvSpPr>
        <p:spPr/>
        <p:txBody>
          <a:bodyPr/>
          <a:lstStyle/>
          <a:p>
            <a:r>
              <a:rPr lang="fr-FR" smtClean="0"/>
              <a:t>AG - ISARA-Lyon</a:t>
            </a:r>
            <a:endParaRPr lang="fr-FR" dirty="0"/>
          </a:p>
        </p:txBody>
      </p:sp>
      <p:sp>
        <p:nvSpPr>
          <p:cNvPr id="12" name="Espace réservé du numéro de diapositive 11"/>
          <p:cNvSpPr>
            <a:spLocks noGrp="1"/>
          </p:cNvSpPr>
          <p:nvPr>
            <p:ph type="sldNum" sz="quarter" idx="12"/>
          </p:nvPr>
        </p:nvSpPr>
        <p:spPr/>
        <p:txBody>
          <a:bodyPr/>
          <a:lstStyle/>
          <a:p>
            <a:fld id="{F799A28F-D9B0-4AEF-92FE-1D1B13EBE0D2}" type="slidenum">
              <a:rPr lang="fr-FR" smtClean="0"/>
              <a:pPr/>
              <a:t>54</a:t>
            </a:fld>
            <a:endParaRPr lang="fr-FR" dirty="0"/>
          </a:p>
        </p:txBody>
      </p:sp>
      <p:pic>
        <p:nvPicPr>
          <p:cNvPr id="87051" name="Picture 26" descr="iStock_000005257969XSmall"/>
          <p:cNvPicPr>
            <a:picLocks noChangeAspect="1" noChangeArrowheads="1"/>
          </p:cNvPicPr>
          <p:nvPr/>
        </p:nvPicPr>
        <p:blipFill>
          <a:blip r:embed="rId3"/>
          <a:srcRect/>
          <a:stretch>
            <a:fillRect/>
          </a:stretch>
        </p:blipFill>
        <p:spPr bwMode="auto">
          <a:xfrm>
            <a:off x="1630557" y="1928802"/>
            <a:ext cx="6584781" cy="4037023"/>
          </a:xfrm>
          <a:prstGeom prst="rect">
            <a:avLst/>
          </a:prstGeom>
          <a:ln>
            <a:noFill/>
          </a:ln>
          <a:effectLst>
            <a:softEdge rad="112500"/>
          </a:effectLst>
        </p:spPr>
      </p:pic>
      <p:sp>
        <p:nvSpPr>
          <p:cNvPr id="6" name="Rectangle 5"/>
          <p:cNvSpPr>
            <a:spLocks/>
          </p:cNvSpPr>
          <p:nvPr/>
        </p:nvSpPr>
        <p:spPr bwMode="auto">
          <a:xfrm rot="-5400000">
            <a:off x="-530755" y="5532793"/>
            <a:ext cx="1699632" cy="492443"/>
          </a:xfrm>
          <a:prstGeom prst="rect">
            <a:avLst/>
          </a:prstGeom>
          <a:noFill/>
          <a:ln w="9525">
            <a:noFill/>
            <a:miter lim="800000"/>
            <a:headEnd/>
            <a:tailEnd/>
          </a:ln>
        </p:spPr>
        <p:txBody>
          <a:bodyPr wrap="none" lIns="0" tIns="0" rIns="0" bIns="0" anchor="ctr">
            <a:spAutoFit/>
          </a:bodyPr>
          <a:lstStyle/>
          <a:p>
            <a:r>
              <a:rPr lang="fr-FR" sz="3200" dirty="0" smtClean="0">
                <a:solidFill>
                  <a:srgbClr val="AFAFAF"/>
                </a:solidFill>
                <a:latin typeface="Calibri" pitchFamily="34" charset="0"/>
                <a:ea typeface="Gill Sans"/>
                <a:cs typeface="Gill Sans"/>
              </a:rPr>
              <a:t>Prestation</a:t>
            </a:r>
            <a:endParaRPr lang="fr-FR" sz="3200" dirty="0">
              <a:solidFill>
                <a:srgbClr val="AFAFAF"/>
              </a:solidFill>
              <a:latin typeface="Calibri" pitchFamily="34" charset="0"/>
              <a:ea typeface="Gill Sans"/>
              <a:cs typeface="Gill Sans"/>
            </a:endParaRPr>
          </a:p>
        </p:txBody>
      </p:sp>
      <p:pic>
        <p:nvPicPr>
          <p:cNvPr id="7" name="Picture 13"/>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7715272" y="2105020"/>
            <a:ext cx="252410" cy="252410"/>
          </a:xfrm>
          <a:prstGeom prst="rect">
            <a:avLst/>
          </a:prstGeom>
          <a:noFill/>
          <a:ln w="9525">
            <a:noFill/>
            <a:miter lim="800000"/>
            <a:headEnd/>
            <a:tailEnd/>
          </a:ln>
          <a:effectLst/>
        </p:spPr>
      </p:pic>
    </p:spTree>
  </p:cSld>
  <p:clrMapOvr>
    <a:masterClrMapping/>
  </p:clrMapOvr>
  <p:transition spd="slow">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23" name="Rectangle 14"/>
          <p:cNvSpPr>
            <a:spLocks noGrp="1"/>
          </p:cNvSpPr>
          <p:nvPr>
            <p:ph type="title"/>
          </p:nvPr>
        </p:nvSpPr>
        <p:spPr/>
        <p:txBody>
          <a:bodyPr/>
          <a:lstStyle/>
          <a:p>
            <a:r>
              <a:rPr lang="fr-FR" dirty="0" smtClean="0"/>
              <a:t>Répétitions</a:t>
            </a:r>
          </a:p>
        </p:txBody>
      </p:sp>
      <p:sp>
        <p:nvSpPr>
          <p:cNvPr id="13" name="Espace réservé du pied de page 12"/>
          <p:cNvSpPr>
            <a:spLocks noGrp="1"/>
          </p:cNvSpPr>
          <p:nvPr>
            <p:ph type="ftr" sz="quarter" idx="11"/>
          </p:nvPr>
        </p:nvSpPr>
        <p:spPr/>
        <p:txBody>
          <a:bodyPr/>
          <a:lstStyle/>
          <a:p>
            <a:r>
              <a:rPr lang="fr-FR" smtClean="0"/>
              <a:t>AG - ISARA-Lyon</a:t>
            </a:r>
            <a:endParaRPr lang="fr-FR" dirty="0"/>
          </a:p>
        </p:txBody>
      </p:sp>
      <p:sp>
        <p:nvSpPr>
          <p:cNvPr id="12" name="Espace réservé du numéro de diapositive 11"/>
          <p:cNvSpPr>
            <a:spLocks noGrp="1"/>
          </p:cNvSpPr>
          <p:nvPr>
            <p:ph type="sldNum" sz="quarter" idx="12"/>
          </p:nvPr>
        </p:nvSpPr>
        <p:spPr/>
        <p:txBody>
          <a:bodyPr/>
          <a:lstStyle/>
          <a:p>
            <a:fld id="{F799A28F-D9B0-4AEF-92FE-1D1B13EBE0D2}" type="slidenum">
              <a:rPr lang="fr-FR" smtClean="0"/>
              <a:pPr/>
              <a:t>55</a:t>
            </a:fld>
            <a:endParaRPr lang="fr-FR" dirty="0"/>
          </a:p>
        </p:txBody>
      </p:sp>
      <p:sp>
        <p:nvSpPr>
          <p:cNvPr id="11" name="Rectangle 10"/>
          <p:cNvSpPr>
            <a:spLocks/>
          </p:cNvSpPr>
          <p:nvPr/>
        </p:nvSpPr>
        <p:spPr bwMode="auto">
          <a:xfrm rot="-5400000">
            <a:off x="-530755" y="5532793"/>
            <a:ext cx="1699632" cy="492443"/>
          </a:xfrm>
          <a:prstGeom prst="rect">
            <a:avLst/>
          </a:prstGeom>
          <a:noFill/>
          <a:ln w="9525">
            <a:noFill/>
            <a:miter lim="800000"/>
            <a:headEnd/>
            <a:tailEnd/>
          </a:ln>
        </p:spPr>
        <p:txBody>
          <a:bodyPr wrap="none" lIns="0" tIns="0" rIns="0" bIns="0" anchor="ctr">
            <a:spAutoFit/>
          </a:bodyPr>
          <a:lstStyle/>
          <a:p>
            <a:r>
              <a:rPr lang="fr-FR" sz="3200" dirty="0" smtClean="0">
                <a:solidFill>
                  <a:srgbClr val="AFAFAF"/>
                </a:solidFill>
                <a:latin typeface="Calibri" pitchFamily="34" charset="0"/>
                <a:ea typeface="Gill Sans"/>
                <a:cs typeface="Gill Sans"/>
              </a:rPr>
              <a:t>Prestation</a:t>
            </a:r>
            <a:endParaRPr lang="fr-FR" sz="3200" dirty="0">
              <a:solidFill>
                <a:srgbClr val="AFAFAF"/>
              </a:solidFill>
              <a:latin typeface="Calibri" pitchFamily="34" charset="0"/>
              <a:ea typeface="Gill Sans"/>
              <a:cs typeface="Gill Sans"/>
            </a:endParaRPr>
          </a:p>
        </p:txBody>
      </p:sp>
      <p:pic>
        <p:nvPicPr>
          <p:cNvPr id="70658" name="Picture 2"/>
          <p:cNvPicPr>
            <a:picLocks noChangeAspect="1" noChangeArrowheads="1"/>
          </p:cNvPicPr>
          <p:nvPr/>
        </p:nvPicPr>
        <p:blipFill>
          <a:blip r:embed="rId3"/>
          <a:srcRect/>
          <a:stretch>
            <a:fillRect/>
          </a:stretch>
        </p:blipFill>
        <p:spPr bwMode="auto">
          <a:xfrm>
            <a:off x="2643174" y="2143116"/>
            <a:ext cx="4762500" cy="3171825"/>
          </a:xfrm>
          <a:prstGeom prst="rect">
            <a:avLst/>
          </a:prstGeom>
          <a:noFill/>
          <a:ln w="9525">
            <a:noFill/>
            <a:miter lim="800000"/>
            <a:headEnd/>
            <a:tailEnd/>
          </a:ln>
        </p:spPr>
      </p:pic>
      <p:sp>
        <p:nvSpPr>
          <p:cNvPr id="15" name="Rectangle 21"/>
          <p:cNvSpPr>
            <a:spLocks noChangeArrowheads="1"/>
          </p:cNvSpPr>
          <p:nvPr/>
        </p:nvSpPr>
        <p:spPr bwMode="auto">
          <a:xfrm>
            <a:off x="5286380" y="2071678"/>
            <a:ext cx="2105063" cy="461665"/>
          </a:xfrm>
          <a:prstGeom prst="rect">
            <a:avLst/>
          </a:prstGeom>
          <a:noFill/>
          <a:ln w="9525">
            <a:noFill/>
            <a:miter lim="800000"/>
            <a:headEnd/>
            <a:tailEnd/>
          </a:ln>
        </p:spPr>
        <p:txBody>
          <a:bodyPr wrap="none">
            <a:spAutoFit/>
          </a:bodyPr>
          <a:lstStyle/>
          <a:p>
            <a:pPr>
              <a:defRPr/>
            </a:pPr>
            <a:r>
              <a:rPr lang="fr-FR" sz="1200" dirty="0" smtClean="0">
                <a:solidFill>
                  <a:schemeClr val="bg1"/>
                </a:solidFill>
                <a:cs typeface="Arial" pitchFamily="34" charset="0"/>
              </a:rPr>
              <a:t>CC by </a:t>
            </a:r>
            <a:r>
              <a:rPr lang="fr-FR" sz="1200" dirty="0" err="1" smtClean="0">
                <a:solidFill>
                  <a:schemeClr val="bg1"/>
                </a:solidFill>
                <a:cs typeface="Arial" pitchFamily="34" charset="0"/>
              </a:rPr>
              <a:t>nc</a:t>
            </a:r>
            <a:r>
              <a:rPr lang="fr-FR" sz="1200" dirty="0" smtClean="0">
                <a:solidFill>
                  <a:schemeClr val="bg1"/>
                </a:solidFill>
                <a:cs typeface="Arial" pitchFamily="34" charset="0"/>
              </a:rPr>
              <a:t> sa - </a:t>
            </a:r>
            <a:r>
              <a:rPr lang="fr-FR" sz="1200" dirty="0" err="1" smtClean="0">
                <a:solidFill>
                  <a:schemeClr val="bg1"/>
                </a:solidFill>
                <a:cs typeface="Arial" pitchFamily="34" charset="0"/>
              </a:rPr>
              <a:t>HokutoSuisse</a:t>
            </a:r>
            <a:endParaRPr lang="fr-FR" sz="1200" dirty="0">
              <a:solidFill>
                <a:schemeClr val="bg1"/>
              </a:solidFill>
              <a:cs typeface="Arial" pitchFamily="34" charset="0"/>
            </a:endParaRPr>
          </a:p>
          <a:p>
            <a:pPr>
              <a:defRPr/>
            </a:pPr>
            <a:endParaRPr lang="fr-FR" sz="1200" dirty="0">
              <a:solidFill>
                <a:schemeClr val="bg1"/>
              </a:solidFill>
              <a:cs typeface="Arial" pitchFamily="34" charset="0"/>
            </a:endParaRPr>
          </a:p>
        </p:txBody>
      </p:sp>
    </p:spTree>
  </p:cSld>
  <p:clrMapOvr>
    <a:masterClrMapping/>
  </p:clrMapOvr>
  <p:transition spd="slow">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5" name="Rectangle 16"/>
          <p:cNvSpPr>
            <a:spLocks noChangeArrowheads="1"/>
          </p:cNvSpPr>
          <p:nvPr/>
        </p:nvSpPr>
        <p:spPr bwMode="auto">
          <a:xfrm>
            <a:off x="857250" y="1714500"/>
            <a:ext cx="3657600" cy="3724096"/>
          </a:xfrm>
          <a:prstGeom prst="rect">
            <a:avLst/>
          </a:prstGeom>
          <a:noFill/>
          <a:ln w="9525">
            <a:noFill/>
            <a:miter lim="800000"/>
            <a:headEnd/>
            <a:tailEnd/>
          </a:ln>
        </p:spPr>
        <p:txBody>
          <a:bodyPr>
            <a:spAutoFit/>
          </a:bodyPr>
          <a:lstStyle/>
          <a:p>
            <a:pPr algn="r"/>
            <a:r>
              <a:rPr lang="fr-FR" sz="6000" i="1" dirty="0">
                <a:latin typeface="+mn-lt"/>
              </a:rPr>
              <a:t>«</a:t>
            </a:r>
            <a:r>
              <a:rPr lang="fr-FR" sz="6000" i="1" dirty="0">
                <a:solidFill>
                  <a:srgbClr val="8DC220"/>
                </a:solidFill>
                <a:latin typeface="+mn-lt"/>
              </a:rPr>
              <a:t> </a:t>
            </a:r>
            <a:r>
              <a:rPr lang="fr-FR" sz="3600" i="1" dirty="0">
                <a:latin typeface="+mn-lt"/>
              </a:rPr>
              <a:t>Un discours improvisé a été réécrit trois fois »</a:t>
            </a:r>
          </a:p>
          <a:p>
            <a:endParaRPr lang="fr-FR" sz="3200" dirty="0">
              <a:latin typeface="+mn-lt"/>
            </a:endParaRPr>
          </a:p>
          <a:p>
            <a:pPr algn="r"/>
            <a:r>
              <a:rPr lang="fr-FR" sz="2800" dirty="0">
                <a:latin typeface="+mn-lt"/>
              </a:rPr>
              <a:t>W. Churchill</a:t>
            </a:r>
            <a:r>
              <a:rPr lang="fr-FR" sz="2800" i="1" dirty="0">
                <a:latin typeface="+mn-lt"/>
              </a:rPr>
              <a:t> </a:t>
            </a:r>
            <a:endParaRPr lang="fr-FR" sz="4800" i="1" dirty="0">
              <a:solidFill>
                <a:srgbClr val="8DC220"/>
              </a:solidFill>
              <a:latin typeface="+mn-lt"/>
            </a:endParaRPr>
          </a:p>
        </p:txBody>
      </p:sp>
      <p:pic>
        <p:nvPicPr>
          <p:cNvPr id="91146" name="Picture 17"/>
          <p:cNvPicPr>
            <a:picLocks noChangeAspect="1" noChangeArrowheads="1"/>
          </p:cNvPicPr>
          <p:nvPr/>
        </p:nvPicPr>
        <p:blipFill>
          <a:blip r:embed="rId3"/>
          <a:srcRect/>
          <a:stretch>
            <a:fillRect/>
          </a:stretch>
        </p:blipFill>
        <p:spPr bwMode="auto">
          <a:xfrm>
            <a:off x="4714875" y="1524000"/>
            <a:ext cx="3465513" cy="4495800"/>
          </a:xfrm>
          <a:prstGeom prst="rect">
            <a:avLst/>
          </a:prstGeom>
          <a:noFill/>
          <a:ln w="9525">
            <a:noFill/>
            <a:miter lim="800000"/>
            <a:headEnd/>
            <a:tailEnd/>
          </a:ln>
        </p:spPr>
      </p:pic>
      <p:sp>
        <p:nvSpPr>
          <p:cNvPr id="91147" name="Rectangle 18"/>
          <p:cNvSpPr>
            <a:spLocks noGrp="1"/>
          </p:cNvSpPr>
          <p:nvPr>
            <p:ph type="title"/>
          </p:nvPr>
        </p:nvSpPr>
        <p:spPr/>
        <p:txBody>
          <a:bodyPr/>
          <a:lstStyle/>
          <a:p>
            <a:r>
              <a:rPr lang="fr-FR" dirty="0" smtClean="0"/>
              <a:t>Spontanéité</a:t>
            </a:r>
          </a:p>
        </p:txBody>
      </p:sp>
      <p:sp>
        <p:nvSpPr>
          <p:cNvPr id="15" name="Espace réservé du pied de page 14"/>
          <p:cNvSpPr>
            <a:spLocks noGrp="1"/>
          </p:cNvSpPr>
          <p:nvPr>
            <p:ph type="ftr" sz="quarter" idx="11"/>
          </p:nvPr>
        </p:nvSpPr>
        <p:spPr/>
        <p:txBody>
          <a:bodyPr/>
          <a:lstStyle/>
          <a:p>
            <a:r>
              <a:rPr lang="fr-FR" smtClean="0"/>
              <a:t>AG - ISARA-Lyon</a:t>
            </a:r>
            <a:endParaRPr lang="fr-FR" dirty="0"/>
          </a:p>
        </p:txBody>
      </p:sp>
      <p:sp>
        <p:nvSpPr>
          <p:cNvPr id="14" name="Espace réservé du numéro de diapositive 13"/>
          <p:cNvSpPr>
            <a:spLocks noGrp="1"/>
          </p:cNvSpPr>
          <p:nvPr>
            <p:ph type="sldNum" sz="quarter" idx="12"/>
          </p:nvPr>
        </p:nvSpPr>
        <p:spPr/>
        <p:txBody>
          <a:bodyPr/>
          <a:lstStyle/>
          <a:p>
            <a:fld id="{F799A28F-D9B0-4AEF-92FE-1D1B13EBE0D2}" type="slidenum">
              <a:rPr lang="fr-FR" smtClean="0"/>
              <a:pPr/>
              <a:t>56</a:t>
            </a:fld>
            <a:endParaRPr lang="fr-FR" dirty="0"/>
          </a:p>
        </p:txBody>
      </p:sp>
      <p:sp>
        <p:nvSpPr>
          <p:cNvPr id="91149" name="Text Box 22"/>
          <p:cNvSpPr txBox="1">
            <a:spLocks noChangeArrowheads="1"/>
          </p:cNvSpPr>
          <p:nvPr/>
        </p:nvSpPr>
        <p:spPr bwMode="auto">
          <a:xfrm>
            <a:off x="8823325" y="1566863"/>
            <a:ext cx="184150" cy="366712"/>
          </a:xfrm>
          <a:prstGeom prst="rect">
            <a:avLst/>
          </a:prstGeom>
          <a:noFill/>
          <a:ln w="9525">
            <a:noFill/>
            <a:miter lim="800000"/>
            <a:headEnd/>
            <a:tailEnd/>
          </a:ln>
        </p:spPr>
        <p:txBody>
          <a:bodyPr wrap="none">
            <a:spAutoFit/>
          </a:bodyPr>
          <a:lstStyle/>
          <a:p>
            <a:endParaRPr lang="fr-FR"/>
          </a:p>
        </p:txBody>
      </p:sp>
      <p:sp>
        <p:nvSpPr>
          <p:cNvPr id="9" name="Rectangle 8"/>
          <p:cNvSpPr>
            <a:spLocks/>
          </p:cNvSpPr>
          <p:nvPr/>
        </p:nvSpPr>
        <p:spPr bwMode="auto">
          <a:xfrm rot="-5400000">
            <a:off x="-530755" y="5532793"/>
            <a:ext cx="1699632" cy="492443"/>
          </a:xfrm>
          <a:prstGeom prst="rect">
            <a:avLst/>
          </a:prstGeom>
          <a:noFill/>
          <a:ln w="9525">
            <a:noFill/>
            <a:miter lim="800000"/>
            <a:headEnd/>
            <a:tailEnd/>
          </a:ln>
        </p:spPr>
        <p:txBody>
          <a:bodyPr wrap="none" lIns="0" tIns="0" rIns="0" bIns="0" anchor="ctr">
            <a:spAutoFit/>
          </a:bodyPr>
          <a:lstStyle/>
          <a:p>
            <a:r>
              <a:rPr lang="fr-FR" sz="3200" dirty="0" smtClean="0">
                <a:solidFill>
                  <a:srgbClr val="AFAFAF"/>
                </a:solidFill>
                <a:latin typeface="Calibri" pitchFamily="34" charset="0"/>
                <a:ea typeface="Gill Sans"/>
                <a:cs typeface="Gill Sans"/>
              </a:rPr>
              <a:t>Prestation</a:t>
            </a:r>
            <a:endParaRPr lang="fr-FR" sz="3200" dirty="0">
              <a:solidFill>
                <a:srgbClr val="AFAFAF"/>
              </a:solidFill>
              <a:latin typeface="Calibri" pitchFamily="34" charset="0"/>
              <a:ea typeface="Gill Sans"/>
              <a:cs typeface="Gill Sans"/>
            </a:endParaRPr>
          </a:p>
        </p:txBody>
      </p:sp>
      <p:pic>
        <p:nvPicPr>
          <p:cNvPr id="11" name="Picture 13"/>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8286776" y="5715016"/>
            <a:ext cx="252410" cy="252410"/>
          </a:xfrm>
          <a:prstGeom prst="rect">
            <a:avLst/>
          </a:prstGeom>
          <a:noFill/>
          <a:ln w="9525">
            <a:noFill/>
            <a:miter lim="800000"/>
            <a:headEnd/>
            <a:tailEnd/>
          </a:ln>
          <a:effectLst/>
        </p:spPr>
      </p:pic>
    </p:spTree>
  </p:cSld>
  <p:clrMapOvr>
    <a:masterClrMapping/>
  </p:clrMapOvr>
  <p:transition spd="slow">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9" name="Rectangle 14"/>
          <p:cNvSpPr>
            <a:spLocks noGrp="1"/>
          </p:cNvSpPr>
          <p:nvPr>
            <p:ph type="title"/>
          </p:nvPr>
        </p:nvSpPr>
        <p:spPr/>
        <p:txBody>
          <a:bodyPr>
            <a:normAutofit/>
          </a:bodyPr>
          <a:lstStyle/>
          <a:p>
            <a:r>
              <a:rPr lang="fr-FR" dirty="0" smtClean="0"/>
              <a:t>Salle</a:t>
            </a:r>
          </a:p>
        </p:txBody>
      </p:sp>
      <p:sp>
        <p:nvSpPr>
          <p:cNvPr id="12" name="Espace réservé du pied de page 11"/>
          <p:cNvSpPr>
            <a:spLocks noGrp="1"/>
          </p:cNvSpPr>
          <p:nvPr>
            <p:ph type="ftr" sz="quarter" idx="11"/>
          </p:nvPr>
        </p:nvSpPr>
        <p:spPr/>
        <p:txBody>
          <a:bodyPr/>
          <a:lstStyle/>
          <a:p>
            <a:r>
              <a:rPr lang="fr-FR" smtClean="0"/>
              <a:t>AG - ISARA-Lyon</a:t>
            </a:r>
            <a:endParaRPr lang="fr-FR" dirty="0"/>
          </a:p>
        </p:txBody>
      </p:sp>
      <p:sp>
        <p:nvSpPr>
          <p:cNvPr id="11" name="Espace réservé du numéro de diapositive 10"/>
          <p:cNvSpPr>
            <a:spLocks noGrp="1"/>
          </p:cNvSpPr>
          <p:nvPr>
            <p:ph type="sldNum" sz="quarter" idx="12"/>
          </p:nvPr>
        </p:nvSpPr>
        <p:spPr/>
        <p:txBody>
          <a:bodyPr/>
          <a:lstStyle/>
          <a:p>
            <a:fld id="{F799A28F-D9B0-4AEF-92FE-1D1B13EBE0D2}" type="slidenum">
              <a:rPr lang="fr-FR" smtClean="0"/>
              <a:pPr/>
              <a:t>57</a:t>
            </a:fld>
            <a:endParaRPr lang="fr-FR" dirty="0"/>
          </a:p>
        </p:txBody>
      </p:sp>
      <p:pic>
        <p:nvPicPr>
          <p:cNvPr id="92170" name="Picture 15" descr="iStock_000005520933XSmall"/>
          <p:cNvPicPr>
            <a:picLocks noChangeAspect="1" noChangeArrowheads="1"/>
          </p:cNvPicPr>
          <p:nvPr/>
        </p:nvPicPr>
        <p:blipFill>
          <a:blip r:embed="rId3"/>
          <a:srcRect/>
          <a:stretch>
            <a:fillRect/>
          </a:stretch>
        </p:blipFill>
        <p:spPr bwMode="auto">
          <a:xfrm>
            <a:off x="2057400" y="2057400"/>
            <a:ext cx="6019800" cy="3990975"/>
          </a:xfrm>
          <a:prstGeom prst="rect">
            <a:avLst/>
          </a:prstGeom>
          <a:noFill/>
          <a:ln w="9525">
            <a:noFill/>
            <a:miter lim="800000"/>
            <a:headEnd/>
            <a:tailEnd/>
          </a:ln>
        </p:spPr>
      </p:pic>
      <p:sp>
        <p:nvSpPr>
          <p:cNvPr id="9" name="Rectangle 8"/>
          <p:cNvSpPr>
            <a:spLocks/>
          </p:cNvSpPr>
          <p:nvPr/>
        </p:nvSpPr>
        <p:spPr bwMode="auto">
          <a:xfrm rot="-5400000">
            <a:off x="-530755" y="5532793"/>
            <a:ext cx="1699632" cy="492443"/>
          </a:xfrm>
          <a:prstGeom prst="rect">
            <a:avLst/>
          </a:prstGeom>
          <a:noFill/>
          <a:ln w="9525">
            <a:noFill/>
            <a:miter lim="800000"/>
            <a:headEnd/>
            <a:tailEnd/>
          </a:ln>
        </p:spPr>
        <p:txBody>
          <a:bodyPr wrap="none" lIns="0" tIns="0" rIns="0" bIns="0" anchor="ctr">
            <a:spAutoFit/>
          </a:bodyPr>
          <a:lstStyle/>
          <a:p>
            <a:r>
              <a:rPr lang="fr-FR" sz="3200" dirty="0" smtClean="0">
                <a:solidFill>
                  <a:srgbClr val="AFAFAF"/>
                </a:solidFill>
                <a:latin typeface="Calibri" pitchFamily="34" charset="0"/>
                <a:ea typeface="Gill Sans"/>
                <a:cs typeface="Gill Sans"/>
              </a:rPr>
              <a:t>Prestation</a:t>
            </a:r>
            <a:endParaRPr lang="fr-FR" sz="3200" dirty="0">
              <a:solidFill>
                <a:srgbClr val="AFAFAF"/>
              </a:solidFill>
              <a:latin typeface="Calibri" pitchFamily="34" charset="0"/>
              <a:ea typeface="Gill Sans"/>
              <a:cs typeface="Gill Sans"/>
            </a:endParaRPr>
          </a:p>
        </p:txBody>
      </p:sp>
      <p:pic>
        <p:nvPicPr>
          <p:cNvPr id="7" name="Picture 13"/>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2071670" y="2071678"/>
            <a:ext cx="252410" cy="252410"/>
          </a:xfrm>
          <a:prstGeom prst="rect">
            <a:avLst/>
          </a:prstGeom>
          <a:noFill/>
          <a:ln w="9525">
            <a:noFill/>
            <a:miter lim="800000"/>
            <a:headEnd/>
            <a:tailEnd/>
          </a:ln>
          <a:effectLst/>
        </p:spPr>
      </p:pic>
    </p:spTree>
  </p:cSld>
  <p:clrMapOvr>
    <a:masterClrMapping/>
  </p:clrMapOvr>
  <p:transition spd="slow">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Equipement</a:t>
            </a:r>
            <a:endParaRPr lang="fr-FR" dirty="0"/>
          </a:p>
        </p:txBody>
      </p:sp>
      <p:sp>
        <p:nvSpPr>
          <p:cNvPr id="3" name="Espace réservé du pied de page 2"/>
          <p:cNvSpPr>
            <a:spLocks noGrp="1"/>
          </p:cNvSpPr>
          <p:nvPr>
            <p:ph type="ftr" sz="quarter" idx="11"/>
          </p:nvPr>
        </p:nvSpPr>
        <p:spPr/>
        <p:txBody>
          <a:bodyPr/>
          <a:lstStyle/>
          <a:p>
            <a:pPr>
              <a:defRPr/>
            </a:pPr>
            <a:r>
              <a:rPr lang="fr-FR" smtClean="0"/>
              <a:t>AG - ISARA-Lyon</a:t>
            </a:r>
            <a:endParaRPr lang="fr-FR" dirty="0"/>
          </a:p>
        </p:txBody>
      </p:sp>
      <p:sp>
        <p:nvSpPr>
          <p:cNvPr id="4" name="Espace réservé du numéro de diapositive 3"/>
          <p:cNvSpPr>
            <a:spLocks noGrp="1"/>
          </p:cNvSpPr>
          <p:nvPr>
            <p:ph type="sldNum" sz="quarter" idx="12"/>
          </p:nvPr>
        </p:nvSpPr>
        <p:spPr/>
        <p:txBody>
          <a:bodyPr/>
          <a:lstStyle/>
          <a:p>
            <a:pPr>
              <a:defRPr/>
            </a:pPr>
            <a:fld id="{618E2C77-CD62-4AE0-9266-C44FBF5B9D3F}" type="slidenum">
              <a:rPr lang="fr-FR" smtClean="0"/>
              <a:pPr>
                <a:defRPr/>
              </a:pPr>
              <a:t>58</a:t>
            </a:fld>
            <a:endParaRPr lang="fr-FR"/>
          </a:p>
        </p:txBody>
      </p:sp>
      <p:pic>
        <p:nvPicPr>
          <p:cNvPr id="61442" name="Picture 2"/>
          <p:cNvPicPr>
            <a:picLocks noChangeAspect="1" noChangeArrowheads="1"/>
          </p:cNvPicPr>
          <p:nvPr/>
        </p:nvPicPr>
        <p:blipFill>
          <a:blip r:embed="rId3"/>
          <a:srcRect/>
          <a:stretch>
            <a:fillRect/>
          </a:stretch>
        </p:blipFill>
        <p:spPr bwMode="auto">
          <a:xfrm>
            <a:off x="6143636" y="1928802"/>
            <a:ext cx="2066930" cy="2081486"/>
          </a:xfrm>
          <a:prstGeom prst="rect">
            <a:avLst/>
          </a:prstGeom>
          <a:ln>
            <a:noFill/>
          </a:ln>
          <a:effectLst>
            <a:softEdge rad="112500"/>
          </a:effectLst>
        </p:spPr>
      </p:pic>
      <p:grpSp>
        <p:nvGrpSpPr>
          <p:cNvPr id="12" name="Groupe 11"/>
          <p:cNvGrpSpPr/>
          <p:nvPr/>
        </p:nvGrpSpPr>
        <p:grpSpPr>
          <a:xfrm>
            <a:off x="3000364" y="2071678"/>
            <a:ext cx="2928958" cy="1428760"/>
            <a:chOff x="3000364" y="2071678"/>
            <a:chExt cx="2928958" cy="1428760"/>
          </a:xfrm>
        </p:grpSpPr>
        <p:sp>
          <p:nvSpPr>
            <p:cNvPr id="11" name="Rectangle 10"/>
            <p:cNvSpPr/>
            <p:nvPr/>
          </p:nvSpPr>
          <p:spPr>
            <a:xfrm>
              <a:off x="3000364" y="2071678"/>
              <a:ext cx="2928958" cy="1428760"/>
            </a:xfrm>
            <a:prstGeom prst="rect">
              <a:avLst/>
            </a:prstGeom>
            <a:solidFill>
              <a:schemeClr val="tx1"/>
            </a:solidFill>
            <a:ln>
              <a:noFill/>
            </a:ln>
            <a:effectLst>
              <a:glow rad="63500">
                <a:schemeClr val="accent2">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1443" name="Picture 3"/>
            <p:cNvPicPr>
              <a:picLocks noChangeAspect="1" noChangeArrowheads="1"/>
            </p:cNvPicPr>
            <p:nvPr/>
          </p:nvPicPr>
          <p:blipFill>
            <a:blip r:embed="rId4"/>
            <a:srcRect l="10199" r="61665" b="66524"/>
            <a:stretch>
              <a:fillRect/>
            </a:stretch>
          </p:blipFill>
          <p:spPr bwMode="auto">
            <a:xfrm>
              <a:off x="3071802" y="2143116"/>
              <a:ext cx="2725639" cy="1328735"/>
            </a:xfrm>
            <a:prstGeom prst="rect">
              <a:avLst/>
            </a:prstGeom>
            <a:ln>
              <a:noFill/>
            </a:ln>
            <a:effectLst>
              <a:softEdge rad="112500"/>
            </a:effectLst>
          </p:spPr>
        </p:pic>
      </p:grpSp>
      <p:pic>
        <p:nvPicPr>
          <p:cNvPr id="61444" name="Picture 4"/>
          <p:cNvPicPr>
            <a:picLocks noChangeAspect="1" noChangeArrowheads="1"/>
          </p:cNvPicPr>
          <p:nvPr/>
        </p:nvPicPr>
        <p:blipFill>
          <a:blip r:embed="rId5"/>
          <a:srcRect/>
          <a:stretch>
            <a:fillRect/>
          </a:stretch>
        </p:blipFill>
        <p:spPr bwMode="auto">
          <a:xfrm>
            <a:off x="785786" y="4357694"/>
            <a:ext cx="2357454" cy="1914172"/>
          </a:xfrm>
          <a:prstGeom prst="rect">
            <a:avLst/>
          </a:prstGeom>
          <a:ln>
            <a:noFill/>
          </a:ln>
          <a:effectLst>
            <a:softEdge rad="112500"/>
          </a:effectLst>
        </p:spPr>
      </p:pic>
      <p:pic>
        <p:nvPicPr>
          <p:cNvPr id="9" name="Picture 2"/>
          <p:cNvPicPr>
            <a:picLocks noChangeAspect="1" noChangeArrowheads="1"/>
          </p:cNvPicPr>
          <p:nvPr/>
        </p:nvPicPr>
        <p:blipFill>
          <a:blip r:embed="rId6"/>
          <a:srcRect/>
          <a:stretch>
            <a:fillRect/>
          </a:stretch>
        </p:blipFill>
        <p:spPr bwMode="auto">
          <a:xfrm>
            <a:off x="5429256" y="4214818"/>
            <a:ext cx="3000396" cy="2081525"/>
          </a:xfrm>
          <a:prstGeom prst="rect">
            <a:avLst/>
          </a:prstGeom>
          <a:ln>
            <a:noFill/>
          </a:ln>
          <a:effectLst>
            <a:softEdge rad="112500"/>
          </a:effectLst>
        </p:spPr>
      </p:pic>
      <p:pic>
        <p:nvPicPr>
          <p:cNvPr id="61445" name="Picture 5"/>
          <p:cNvPicPr>
            <a:picLocks noChangeAspect="1" noChangeArrowheads="1"/>
          </p:cNvPicPr>
          <p:nvPr/>
        </p:nvPicPr>
        <p:blipFill>
          <a:blip r:embed="rId7"/>
          <a:srcRect/>
          <a:stretch>
            <a:fillRect/>
          </a:stretch>
        </p:blipFill>
        <p:spPr bwMode="auto">
          <a:xfrm>
            <a:off x="642910" y="1714488"/>
            <a:ext cx="2205039" cy="2463524"/>
          </a:xfrm>
          <a:prstGeom prst="rect">
            <a:avLst/>
          </a:prstGeom>
          <a:ln>
            <a:noFill/>
          </a:ln>
          <a:effectLst>
            <a:softEdge rad="112500"/>
          </a:effectLst>
        </p:spPr>
      </p:pic>
      <p:pic>
        <p:nvPicPr>
          <p:cNvPr id="61446" name="Picture 6"/>
          <p:cNvPicPr>
            <a:picLocks noChangeAspect="1" noChangeArrowheads="1"/>
          </p:cNvPicPr>
          <p:nvPr/>
        </p:nvPicPr>
        <p:blipFill>
          <a:blip r:embed="rId8" cstate="print">
            <a:clrChange>
              <a:clrFrom>
                <a:srgbClr val="000000"/>
              </a:clrFrom>
              <a:clrTo>
                <a:srgbClr val="000000">
                  <a:alpha val="0"/>
                </a:srgbClr>
              </a:clrTo>
            </a:clrChange>
          </a:blip>
          <a:srcRect/>
          <a:stretch>
            <a:fillRect/>
          </a:stretch>
        </p:blipFill>
        <p:spPr bwMode="auto">
          <a:xfrm>
            <a:off x="4572000" y="4714884"/>
            <a:ext cx="571504" cy="571504"/>
          </a:xfrm>
          <a:prstGeom prst="rect">
            <a:avLst/>
          </a:prstGeom>
          <a:noFill/>
          <a:ln w="9525">
            <a:noFill/>
            <a:miter lim="800000"/>
            <a:headEnd/>
            <a:tailEnd/>
          </a:ln>
          <a:effectLst/>
        </p:spPr>
      </p:pic>
      <p:pic>
        <p:nvPicPr>
          <p:cNvPr id="61447" name="Picture 7"/>
          <p:cNvPicPr>
            <a:picLocks noChangeAspect="1" noChangeArrowheads="1"/>
          </p:cNvPicPr>
          <p:nvPr/>
        </p:nvPicPr>
        <p:blipFill>
          <a:blip r:embed="rId9" cstate="print">
            <a:clrChange>
              <a:clrFrom>
                <a:srgbClr val="000000"/>
              </a:clrFrom>
              <a:clrTo>
                <a:srgbClr val="000000">
                  <a:alpha val="0"/>
                </a:srgbClr>
              </a:clrTo>
            </a:clrChange>
          </a:blip>
          <a:srcRect/>
          <a:stretch>
            <a:fillRect/>
          </a:stretch>
        </p:blipFill>
        <p:spPr bwMode="auto">
          <a:xfrm>
            <a:off x="3500430" y="4214818"/>
            <a:ext cx="790572" cy="790572"/>
          </a:xfrm>
          <a:prstGeom prst="rect">
            <a:avLst/>
          </a:prstGeom>
          <a:noFill/>
          <a:ln w="9525">
            <a:noFill/>
            <a:miter lim="800000"/>
            <a:headEnd/>
            <a:tailEnd/>
          </a:ln>
          <a:effectLst/>
        </p:spPr>
      </p:pic>
      <p:pic>
        <p:nvPicPr>
          <p:cNvPr id="16" name="Image 15" descr="index_icon_keynote20070807.png"/>
          <p:cNvPicPr>
            <a:picLocks noChangeAspect="1"/>
          </p:cNvPicPr>
          <p:nvPr/>
        </p:nvPicPr>
        <p:blipFill>
          <a:blip r:embed="rId10"/>
          <a:stretch>
            <a:fillRect/>
          </a:stretch>
        </p:blipFill>
        <p:spPr>
          <a:xfrm>
            <a:off x="3714744" y="5357826"/>
            <a:ext cx="809625" cy="866775"/>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pour une image  3"/>
          <p:cNvSpPr>
            <a:spLocks noGrp="1"/>
          </p:cNvSpPr>
          <p:nvPr>
            <p:ph type="pic" idx="1"/>
          </p:nvPr>
        </p:nvSpPr>
        <p:spPr/>
      </p:sp>
      <p:pic>
        <p:nvPicPr>
          <p:cNvPr id="74762" name="Picture 2" descr="C:\Documents and Settings\agay\Local Settings\Temporary Internet Files\Content.IE5\ZB7X6GLI\MCj04120260000[1].wmf"/>
          <p:cNvPicPr>
            <a:picLocks noChangeAspect="1" noChangeArrowheads="1"/>
          </p:cNvPicPr>
          <p:nvPr/>
        </p:nvPicPr>
        <p:blipFill>
          <a:blip r:embed="rId4"/>
          <a:srcRect/>
          <a:stretch>
            <a:fillRect/>
          </a:stretch>
        </p:blipFill>
        <p:spPr bwMode="auto">
          <a:xfrm>
            <a:off x="2000232" y="785794"/>
            <a:ext cx="4594225" cy="3390900"/>
          </a:xfrm>
          <a:prstGeom prst="rect">
            <a:avLst/>
          </a:prstGeom>
          <a:noFill/>
          <a:ln w="9525">
            <a:noFill/>
            <a:miter lim="800000"/>
            <a:headEnd/>
            <a:tailEnd/>
          </a:ln>
        </p:spPr>
      </p:pic>
      <p:sp>
        <p:nvSpPr>
          <p:cNvPr id="6" name="Titre 5"/>
          <p:cNvSpPr>
            <a:spLocks noGrp="1"/>
          </p:cNvSpPr>
          <p:nvPr>
            <p:ph type="title"/>
          </p:nvPr>
        </p:nvSpPr>
        <p:spPr>
          <a:xfrm>
            <a:off x="1357290" y="4929198"/>
            <a:ext cx="7169553" cy="1347806"/>
          </a:xfrm>
        </p:spPr>
        <p:txBody>
          <a:bodyPr>
            <a:noAutofit/>
          </a:bodyPr>
          <a:lstStyle/>
          <a:p>
            <a:r>
              <a:rPr lang="fr-FR" sz="2800" dirty="0" smtClean="0"/>
              <a:t>on peut toujours mieux faire…</a:t>
            </a:r>
            <a:br>
              <a:rPr lang="fr-FR" sz="2800" dirty="0" smtClean="0"/>
            </a:br>
            <a:r>
              <a:rPr lang="fr-FR" sz="2800" dirty="0" smtClean="0"/>
              <a:t>mais on peut avoir autre chose à faire !</a:t>
            </a:r>
            <a:endParaRPr lang="fr-FR" sz="2800" dirty="0"/>
          </a:p>
        </p:txBody>
      </p:sp>
      <p:sp>
        <p:nvSpPr>
          <p:cNvPr id="5" name="Espace réservé du numéro de diapositive 4"/>
          <p:cNvSpPr>
            <a:spLocks noGrp="1"/>
          </p:cNvSpPr>
          <p:nvPr>
            <p:ph type="sldNum" sz="quarter" idx="11"/>
          </p:nvPr>
        </p:nvSpPr>
        <p:spPr/>
        <p:txBody>
          <a:bodyPr/>
          <a:lstStyle/>
          <a:p>
            <a:pPr>
              <a:defRPr/>
            </a:pPr>
            <a:fld id="{91FB3328-2615-46C5-BA57-499577AE93FE}" type="slidenum">
              <a:rPr lang="fr-FR" smtClean="0"/>
              <a:pPr>
                <a:defRPr/>
              </a:pPr>
              <a:t>59</a:t>
            </a:fld>
            <a:endParaRPr lang="fr-FR"/>
          </a:p>
        </p:txBody>
      </p:sp>
      <p:sp>
        <p:nvSpPr>
          <p:cNvPr id="7" name="Espace réservé du pied de page 6"/>
          <p:cNvSpPr>
            <a:spLocks noGrp="1"/>
          </p:cNvSpPr>
          <p:nvPr>
            <p:ph type="ftr" sz="quarter" idx="12"/>
          </p:nvPr>
        </p:nvSpPr>
        <p:spPr/>
        <p:txBody>
          <a:bodyPr/>
          <a:lstStyle/>
          <a:p>
            <a:pPr>
              <a:defRPr/>
            </a:pPr>
            <a:r>
              <a:rPr lang="fr-FR" smtClean="0"/>
              <a:t>AG - ISARA-Lyon</a:t>
            </a:r>
            <a:endParaRPr lang="fr-FR" dirty="0"/>
          </a:p>
        </p:txBody>
      </p:sp>
    </p:spTree>
  </p:cSld>
  <p:clrMapOvr>
    <a:masterClrMapping/>
  </p:clrMapOvr>
  <p:transition spd="slow">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
          <p:cNvSpPr>
            <a:spLocks noGrp="1" noChangeArrowheads="1"/>
          </p:cNvSpPr>
          <p:nvPr>
            <p:ph type="title"/>
          </p:nvPr>
        </p:nvSpPr>
        <p:spPr>
          <a:xfrm>
            <a:off x="735013" y="274638"/>
            <a:ext cx="8229600" cy="1143000"/>
          </a:xfrm>
        </p:spPr>
        <p:txBody>
          <a:bodyPr>
            <a:normAutofit/>
          </a:bodyPr>
          <a:lstStyle/>
          <a:p>
            <a:pPr eaLnBrk="1" hangingPunct="1"/>
            <a:r>
              <a:rPr lang="fr-FR" sz="4300" dirty="0" smtClean="0"/>
              <a:t>Au tout début…</a:t>
            </a:r>
          </a:p>
        </p:txBody>
      </p:sp>
      <p:sp>
        <p:nvSpPr>
          <p:cNvPr id="18439" name="Rectangle 7"/>
          <p:cNvSpPr>
            <a:spLocks/>
          </p:cNvSpPr>
          <p:nvPr/>
        </p:nvSpPr>
        <p:spPr bwMode="auto">
          <a:xfrm rot="-5400000">
            <a:off x="-726312" y="5350691"/>
            <a:ext cx="2090737" cy="495300"/>
          </a:xfrm>
          <a:prstGeom prst="rect">
            <a:avLst/>
          </a:prstGeom>
          <a:noFill/>
          <a:ln w="9525">
            <a:noFill/>
            <a:miter lim="800000"/>
            <a:headEnd/>
            <a:tailEnd/>
          </a:ln>
        </p:spPr>
        <p:txBody>
          <a:bodyPr wrap="none" lIns="0" tIns="0" rIns="0" bIns="0" anchor="ctr">
            <a:spAutoFit/>
          </a:bodyPr>
          <a:lstStyle/>
          <a:p>
            <a:pPr algn="ctr"/>
            <a:r>
              <a:rPr lang="en-US" sz="3200" dirty="0">
                <a:solidFill>
                  <a:srgbClr val="AFAFAF"/>
                </a:solidFill>
                <a:latin typeface="Calibri" pitchFamily="34" charset="0"/>
                <a:ea typeface="Gill Sans"/>
                <a:cs typeface="Gill Sans"/>
              </a:rPr>
              <a:t>Introduction</a:t>
            </a:r>
          </a:p>
        </p:txBody>
      </p:sp>
      <p:sp>
        <p:nvSpPr>
          <p:cNvPr id="19" name="Espace réservé du numéro de diapositive 18"/>
          <p:cNvSpPr>
            <a:spLocks noGrp="1"/>
          </p:cNvSpPr>
          <p:nvPr>
            <p:ph type="sldNum" sz="quarter" idx="12"/>
          </p:nvPr>
        </p:nvSpPr>
        <p:spPr/>
        <p:txBody>
          <a:bodyPr/>
          <a:lstStyle/>
          <a:p>
            <a:pPr>
              <a:defRPr/>
            </a:pPr>
            <a:fld id="{F799A28F-D9B0-4AEF-92FE-1D1B13EBE0D2}" type="slidenum">
              <a:rPr lang="fr-FR" smtClean="0"/>
              <a:pPr>
                <a:defRPr/>
              </a:pPr>
              <a:t>6</a:t>
            </a:fld>
            <a:endParaRPr lang="fr-FR" dirty="0"/>
          </a:p>
        </p:txBody>
      </p:sp>
      <p:sp>
        <p:nvSpPr>
          <p:cNvPr id="20" name="Espace réservé du pied de page 19"/>
          <p:cNvSpPr>
            <a:spLocks noGrp="1"/>
          </p:cNvSpPr>
          <p:nvPr>
            <p:ph type="ftr" sz="quarter" idx="11"/>
          </p:nvPr>
        </p:nvSpPr>
        <p:spPr/>
        <p:txBody>
          <a:bodyPr/>
          <a:lstStyle/>
          <a:p>
            <a:pPr>
              <a:defRPr/>
            </a:pPr>
            <a:r>
              <a:rPr lang="fr-FR" smtClean="0"/>
              <a:t>AG - ISARA-Lyon</a:t>
            </a:r>
            <a:endParaRPr lang="fr-FR" dirty="0"/>
          </a:p>
        </p:txBody>
      </p:sp>
      <p:pic>
        <p:nvPicPr>
          <p:cNvPr id="9218" name="Picture 2"/>
          <p:cNvPicPr>
            <a:picLocks noChangeAspect="1" noChangeArrowheads="1"/>
          </p:cNvPicPr>
          <p:nvPr/>
        </p:nvPicPr>
        <p:blipFill>
          <a:blip r:embed="rId3"/>
          <a:srcRect/>
          <a:stretch>
            <a:fillRect/>
          </a:stretch>
        </p:blipFill>
        <p:spPr bwMode="auto">
          <a:xfrm>
            <a:off x="2285984" y="1928802"/>
            <a:ext cx="5169222" cy="4000528"/>
          </a:xfrm>
          <a:prstGeom prst="rect">
            <a:avLst/>
          </a:prstGeom>
          <a:ln>
            <a:noFill/>
          </a:ln>
          <a:effectLst>
            <a:softEdge rad="112500"/>
          </a:effectLst>
        </p:spPr>
      </p:pic>
      <p:pic>
        <p:nvPicPr>
          <p:cNvPr id="7" name="Picture 13"/>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2428860" y="2071678"/>
            <a:ext cx="252410" cy="252410"/>
          </a:xfrm>
          <a:prstGeom prst="rect">
            <a:avLst/>
          </a:prstGeom>
          <a:noFill/>
          <a:ln w="9525">
            <a:noFill/>
            <a:miter lim="800000"/>
            <a:headEnd/>
            <a:tailEnd/>
          </a:ln>
          <a:effectLst/>
        </p:spPr>
      </p:pic>
    </p:spTree>
  </p:cSld>
  <p:clrMapOvr>
    <a:masterClrMapping/>
  </p:clrMapOvr>
  <p:transition spd="slow">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
          <p:cNvSpPr>
            <a:spLocks noGrp="1" noChangeArrowheads="1"/>
          </p:cNvSpPr>
          <p:nvPr>
            <p:ph type="title"/>
          </p:nvPr>
        </p:nvSpPr>
        <p:spPr>
          <a:xfrm>
            <a:off x="735013" y="274638"/>
            <a:ext cx="8229600" cy="1143000"/>
          </a:xfrm>
        </p:spPr>
        <p:txBody>
          <a:bodyPr>
            <a:normAutofit/>
          </a:bodyPr>
          <a:lstStyle/>
          <a:p>
            <a:pPr eaLnBrk="1" hangingPunct="1"/>
            <a:r>
              <a:rPr lang="fr-FR" sz="4300" dirty="0" smtClean="0"/>
              <a:t>L’archétype</a:t>
            </a:r>
          </a:p>
        </p:txBody>
      </p:sp>
      <p:sp>
        <p:nvSpPr>
          <p:cNvPr id="18439" name="Rectangle 7"/>
          <p:cNvSpPr>
            <a:spLocks/>
          </p:cNvSpPr>
          <p:nvPr/>
        </p:nvSpPr>
        <p:spPr bwMode="auto">
          <a:xfrm rot="-5400000">
            <a:off x="-726312" y="5350691"/>
            <a:ext cx="2090737" cy="495300"/>
          </a:xfrm>
          <a:prstGeom prst="rect">
            <a:avLst/>
          </a:prstGeom>
          <a:noFill/>
          <a:ln w="9525">
            <a:noFill/>
            <a:miter lim="800000"/>
            <a:headEnd/>
            <a:tailEnd/>
          </a:ln>
        </p:spPr>
        <p:txBody>
          <a:bodyPr wrap="none" lIns="0" tIns="0" rIns="0" bIns="0" anchor="ctr">
            <a:spAutoFit/>
          </a:bodyPr>
          <a:lstStyle/>
          <a:p>
            <a:pPr algn="ctr"/>
            <a:r>
              <a:rPr lang="en-US" sz="3200" dirty="0">
                <a:solidFill>
                  <a:srgbClr val="AFAFAF"/>
                </a:solidFill>
                <a:latin typeface="Calibri" pitchFamily="34" charset="0"/>
                <a:ea typeface="Gill Sans"/>
                <a:cs typeface="Gill Sans"/>
              </a:rPr>
              <a:t>Introduction</a:t>
            </a:r>
          </a:p>
        </p:txBody>
      </p:sp>
      <p:sp>
        <p:nvSpPr>
          <p:cNvPr id="19" name="Espace réservé du numéro de diapositive 18"/>
          <p:cNvSpPr>
            <a:spLocks noGrp="1"/>
          </p:cNvSpPr>
          <p:nvPr>
            <p:ph type="sldNum" sz="quarter" idx="12"/>
          </p:nvPr>
        </p:nvSpPr>
        <p:spPr/>
        <p:txBody>
          <a:bodyPr/>
          <a:lstStyle/>
          <a:p>
            <a:pPr>
              <a:defRPr/>
            </a:pPr>
            <a:fld id="{F799A28F-D9B0-4AEF-92FE-1D1B13EBE0D2}" type="slidenum">
              <a:rPr lang="fr-FR" smtClean="0"/>
              <a:pPr>
                <a:defRPr/>
              </a:pPr>
              <a:t>7</a:t>
            </a:fld>
            <a:endParaRPr lang="fr-FR" dirty="0"/>
          </a:p>
        </p:txBody>
      </p:sp>
      <p:sp>
        <p:nvSpPr>
          <p:cNvPr id="20" name="Espace réservé du pied de page 19"/>
          <p:cNvSpPr>
            <a:spLocks noGrp="1"/>
          </p:cNvSpPr>
          <p:nvPr>
            <p:ph type="ftr" sz="quarter" idx="11"/>
          </p:nvPr>
        </p:nvSpPr>
        <p:spPr/>
        <p:txBody>
          <a:bodyPr/>
          <a:lstStyle/>
          <a:p>
            <a:pPr>
              <a:defRPr/>
            </a:pPr>
            <a:r>
              <a:rPr lang="fr-FR" smtClean="0"/>
              <a:t>AG - ISARA-Lyon</a:t>
            </a:r>
            <a:endParaRPr lang="fr-FR" dirty="0"/>
          </a:p>
        </p:txBody>
      </p:sp>
      <p:pic>
        <p:nvPicPr>
          <p:cNvPr id="8194" name="Picture 2"/>
          <p:cNvPicPr>
            <a:picLocks noChangeAspect="1" noChangeArrowheads="1"/>
          </p:cNvPicPr>
          <p:nvPr/>
        </p:nvPicPr>
        <p:blipFill>
          <a:blip r:embed="rId3"/>
          <a:srcRect/>
          <a:stretch>
            <a:fillRect/>
          </a:stretch>
        </p:blipFill>
        <p:spPr bwMode="auto">
          <a:xfrm>
            <a:off x="3000364" y="1643050"/>
            <a:ext cx="3171825" cy="4762500"/>
          </a:xfrm>
          <a:prstGeom prst="rect">
            <a:avLst/>
          </a:prstGeom>
          <a:ln>
            <a:noFill/>
          </a:ln>
          <a:effectLst>
            <a:softEdge rad="112500"/>
          </a:effectLst>
        </p:spPr>
      </p:pic>
      <p:sp>
        <p:nvSpPr>
          <p:cNvPr id="11" name="ZoneTexte 10"/>
          <p:cNvSpPr txBox="1"/>
          <p:nvPr/>
        </p:nvSpPr>
        <p:spPr>
          <a:xfrm rot="16200000">
            <a:off x="2118402" y="4953904"/>
            <a:ext cx="2214577" cy="307777"/>
          </a:xfrm>
          <a:prstGeom prst="rect">
            <a:avLst/>
          </a:prstGeom>
          <a:noFill/>
        </p:spPr>
        <p:txBody>
          <a:bodyPr wrap="square" rtlCol="0">
            <a:spAutoFit/>
          </a:bodyPr>
          <a:lstStyle/>
          <a:p>
            <a:r>
              <a:rPr lang="fr-FR" sz="1400" dirty="0" smtClean="0">
                <a:solidFill>
                  <a:schemeClr val="tx1">
                    <a:lumMod val="65000"/>
                  </a:schemeClr>
                </a:solidFill>
                <a:latin typeface="Rockwell"/>
              </a:rPr>
              <a:t>CC by </a:t>
            </a:r>
            <a:r>
              <a:rPr lang="fr-FR" sz="1400" dirty="0" err="1" smtClean="0">
                <a:solidFill>
                  <a:schemeClr val="tx1">
                    <a:lumMod val="65000"/>
                  </a:schemeClr>
                </a:solidFill>
                <a:latin typeface="Rockwell"/>
              </a:rPr>
              <a:t>nc</a:t>
            </a:r>
            <a:r>
              <a:rPr lang="fr-FR" sz="1400" dirty="0" smtClean="0">
                <a:solidFill>
                  <a:schemeClr val="tx1">
                    <a:lumMod val="65000"/>
                  </a:schemeClr>
                </a:solidFill>
                <a:latin typeface="Rockwell"/>
              </a:rPr>
              <a:t> sa -</a:t>
            </a:r>
            <a:r>
              <a:rPr lang="fr-FR" sz="1400" dirty="0" err="1" smtClean="0">
                <a:solidFill>
                  <a:schemeClr val="tx1">
                    <a:lumMod val="65000"/>
                  </a:schemeClr>
                </a:solidFill>
                <a:latin typeface="Rockwell"/>
              </a:rPr>
              <a:t>garrettc</a:t>
            </a:r>
            <a:endParaRPr lang="fr-FR" sz="1400" dirty="0">
              <a:solidFill>
                <a:schemeClr val="tx1">
                  <a:lumMod val="65000"/>
                </a:schemeClr>
              </a:solidFill>
            </a:endParaRPr>
          </a:p>
        </p:txBody>
      </p:sp>
    </p:spTree>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
          <p:cNvSpPr>
            <a:spLocks noGrp="1" noChangeArrowheads="1"/>
          </p:cNvSpPr>
          <p:nvPr>
            <p:ph type="title"/>
          </p:nvPr>
        </p:nvSpPr>
        <p:spPr>
          <a:xfrm>
            <a:off x="735013" y="274638"/>
            <a:ext cx="8229600" cy="1143000"/>
          </a:xfrm>
        </p:spPr>
        <p:txBody>
          <a:bodyPr>
            <a:normAutofit/>
          </a:bodyPr>
          <a:lstStyle/>
          <a:p>
            <a:pPr eaLnBrk="1" hangingPunct="1"/>
            <a:r>
              <a:rPr lang="fr-FR" sz="4300" dirty="0" smtClean="0"/>
              <a:t>La transition</a:t>
            </a:r>
          </a:p>
        </p:txBody>
      </p:sp>
      <p:sp>
        <p:nvSpPr>
          <p:cNvPr id="18439" name="Rectangle 7"/>
          <p:cNvSpPr>
            <a:spLocks/>
          </p:cNvSpPr>
          <p:nvPr/>
        </p:nvSpPr>
        <p:spPr bwMode="auto">
          <a:xfrm rot="-5400000">
            <a:off x="-726312" y="5350691"/>
            <a:ext cx="2090737" cy="495300"/>
          </a:xfrm>
          <a:prstGeom prst="rect">
            <a:avLst/>
          </a:prstGeom>
          <a:noFill/>
          <a:ln w="9525">
            <a:noFill/>
            <a:miter lim="800000"/>
            <a:headEnd/>
            <a:tailEnd/>
          </a:ln>
        </p:spPr>
        <p:txBody>
          <a:bodyPr wrap="none" lIns="0" tIns="0" rIns="0" bIns="0" anchor="ctr">
            <a:spAutoFit/>
          </a:bodyPr>
          <a:lstStyle/>
          <a:p>
            <a:pPr algn="ctr"/>
            <a:r>
              <a:rPr lang="en-US" sz="3200" dirty="0">
                <a:solidFill>
                  <a:srgbClr val="AFAFAF"/>
                </a:solidFill>
                <a:latin typeface="Calibri" pitchFamily="34" charset="0"/>
                <a:ea typeface="Gill Sans"/>
                <a:cs typeface="Gill Sans"/>
              </a:rPr>
              <a:t>Introduction</a:t>
            </a:r>
          </a:p>
        </p:txBody>
      </p:sp>
      <p:sp>
        <p:nvSpPr>
          <p:cNvPr id="19" name="Espace réservé du numéro de diapositive 18"/>
          <p:cNvSpPr>
            <a:spLocks noGrp="1"/>
          </p:cNvSpPr>
          <p:nvPr>
            <p:ph type="sldNum" sz="quarter" idx="12"/>
          </p:nvPr>
        </p:nvSpPr>
        <p:spPr/>
        <p:txBody>
          <a:bodyPr/>
          <a:lstStyle/>
          <a:p>
            <a:pPr>
              <a:defRPr/>
            </a:pPr>
            <a:fld id="{F799A28F-D9B0-4AEF-92FE-1D1B13EBE0D2}" type="slidenum">
              <a:rPr lang="fr-FR" smtClean="0"/>
              <a:pPr>
                <a:defRPr/>
              </a:pPr>
              <a:t>8</a:t>
            </a:fld>
            <a:endParaRPr lang="fr-FR" dirty="0"/>
          </a:p>
        </p:txBody>
      </p:sp>
      <p:sp>
        <p:nvSpPr>
          <p:cNvPr id="20" name="Espace réservé du pied de page 19"/>
          <p:cNvSpPr>
            <a:spLocks noGrp="1"/>
          </p:cNvSpPr>
          <p:nvPr>
            <p:ph type="ftr" sz="quarter" idx="11"/>
          </p:nvPr>
        </p:nvSpPr>
        <p:spPr/>
        <p:txBody>
          <a:bodyPr/>
          <a:lstStyle/>
          <a:p>
            <a:pPr>
              <a:defRPr/>
            </a:pPr>
            <a:r>
              <a:rPr lang="fr-FR" smtClean="0"/>
              <a:t>AG - ISARA-Lyon</a:t>
            </a:r>
            <a:endParaRPr lang="fr-FR" dirty="0"/>
          </a:p>
        </p:txBody>
      </p:sp>
      <p:pic>
        <p:nvPicPr>
          <p:cNvPr id="8195" name="Picture 3"/>
          <p:cNvPicPr>
            <a:picLocks noChangeAspect="1" noChangeArrowheads="1"/>
          </p:cNvPicPr>
          <p:nvPr/>
        </p:nvPicPr>
        <p:blipFill>
          <a:blip r:embed="rId3"/>
          <a:srcRect/>
          <a:stretch>
            <a:fillRect/>
          </a:stretch>
        </p:blipFill>
        <p:spPr bwMode="auto">
          <a:xfrm>
            <a:off x="2285984" y="2000240"/>
            <a:ext cx="5143503" cy="3857627"/>
          </a:xfrm>
          <a:prstGeom prst="rect">
            <a:avLst/>
          </a:prstGeom>
          <a:ln>
            <a:noFill/>
          </a:ln>
          <a:effectLst>
            <a:softEdge rad="112500"/>
          </a:effectLst>
        </p:spPr>
      </p:pic>
      <p:sp>
        <p:nvSpPr>
          <p:cNvPr id="10" name="ZoneTexte 9"/>
          <p:cNvSpPr txBox="1"/>
          <p:nvPr/>
        </p:nvSpPr>
        <p:spPr>
          <a:xfrm rot="16200000">
            <a:off x="5980190" y="2735191"/>
            <a:ext cx="2206305" cy="307777"/>
          </a:xfrm>
          <a:prstGeom prst="rect">
            <a:avLst/>
          </a:prstGeom>
          <a:noFill/>
        </p:spPr>
        <p:txBody>
          <a:bodyPr wrap="square" rtlCol="0">
            <a:spAutoFit/>
          </a:bodyPr>
          <a:lstStyle/>
          <a:p>
            <a:r>
              <a:rPr lang="fr-FR" sz="1400" dirty="0" smtClean="0">
                <a:solidFill>
                  <a:schemeClr val="bg1"/>
                </a:solidFill>
                <a:latin typeface="Rockwell"/>
              </a:rPr>
              <a:t>CC by </a:t>
            </a:r>
            <a:r>
              <a:rPr lang="fr-FR" sz="1400" dirty="0" err="1" smtClean="0">
                <a:solidFill>
                  <a:schemeClr val="bg1"/>
                </a:solidFill>
                <a:latin typeface="Rockwell"/>
              </a:rPr>
              <a:t>nc</a:t>
            </a:r>
            <a:r>
              <a:rPr lang="fr-FR" sz="1400" dirty="0" smtClean="0">
                <a:solidFill>
                  <a:schemeClr val="bg1"/>
                </a:solidFill>
                <a:latin typeface="Rockwell"/>
              </a:rPr>
              <a:t> sa -</a:t>
            </a:r>
            <a:r>
              <a:rPr lang="fr-FR" sz="1400" dirty="0" err="1" smtClean="0">
                <a:solidFill>
                  <a:schemeClr val="bg1"/>
                </a:solidFill>
                <a:latin typeface="Rockwell"/>
              </a:rPr>
              <a:t>nengard</a:t>
            </a:r>
            <a:endParaRPr lang="fr-FR" sz="1400" dirty="0">
              <a:solidFill>
                <a:schemeClr val="bg1"/>
              </a:solidFill>
            </a:endParaRPr>
          </a:p>
        </p:txBody>
      </p:sp>
    </p:spTree>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
          <p:cNvSpPr>
            <a:spLocks noGrp="1" noChangeArrowheads="1"/>
          </p:cNvSpPr>
          <p:nvPr>
            <p:ph type="title"/>
          </p:nvPr>
        </p:nvSpPr>
        <p:spPr>
          <a:xfrm>
            <a:off x="735013" y="274638"/>
            <a:ext cx="8229600" cy="1143000"/>
          </a:xfrm>
        </p:spPr>
        <p:txBody>
          <a:bodyPr>
            <a:normAutofit/>
          </a:bodyPr>
          <a:lstStyle/>
          <a:p>
            <a:pPr eaLnBrk="1" hangingPunct="1"/>
            <a:r>
              <a:rPr lang="fr-FR" sz="4300" dirty="0" smtClean="0"/>
              <a:t>La technologie</a:t>
            </a:r>
          </a:p>
        </p:txBody>
      </p:sp>
      <p:sp>
        <p:nvSpPr>
          <p:cNvPr id="18439" name="Rectangle 7"/>
          <p:cNvSpPr>
            <a:spLocks/>
          </p:cNvSpPr>
          <p:nvPr/>
        </p:nvSpPr>
        <p:spPr bwMode="auto">
          <a:xfrm rot="-5400000">
            <a:off x="-726312" y="5350691"/>
            <a:ext cx="2090737" cy="495300"/>
          </a:xfrm>
          <a:prstGeom prst="rect">
            <a:avLst/>
          </a:prstGeom>
          <a:noFill/>
          <a:ln w="9525">
            <a:noFill/>
            <a:miter lim="800000"/>
            <a:headEnd/>
            <a:tailEnd/>
          </a:ln>
        </p:spPr>
        <p:txBody>
          <a:bodyPr wrap="none" lIns="0" tIns="0" rIns="0" bIns="0" anchor="ctr">
            <a:spAutoFit/>
          </a:bodyPr>
          <a:lstStyle/>
          <a:p>
            <a:pPr algn="ctr"/>
            <a:r>
              <a:rPr lang="en-US" sz="3200" dirty="0">
                <a:solidFill>
                  <a:srgbClr val="AFAFAF"/>
                </a:solidFill>
                <a:latin typeface="Calibri" pitchFamily="34" charset="0"/>
                <a:ea typeface="Gill Sans"/>
                <a:cs typeface="Gill Sans"/>
              </a:rPr>
              <a:t>Introduction</a:t>
            </a:r>
          </a:p>
        </p:txBody>
      </p:sp>
      <p:sp>
        <p:nvSpPr>
          <p:cNvPr id="19" name="Espace réservé du numéro de diapositive 18"/>
          <p:cNvSpPr>
            <a:spLocks noGrp="1"/>
          </p:cNvSpPr>
          <p:nvPr>
            <p:ph type="sldNum" sz="quarter" idx="12"/>
          </p:nvPr>
        </p:nvSpPr>
        <p:spPr/>
        <p:txBody>
          <a:bodyPr/>
          <a:lstStyle/>
          <a:p>
            <a:pPr>
              <a:defRPr/>
            </a:pPr>
            <a:fld id="{F799A28F-D9B0-4AEF-92FE-1D1B13EBE0D2}" type="slidenum">
              <a:rPr lang="fr-FR" smtClean="0"/>
              <a:pPr>
                <a:defRPr/>
              </a:pPr>
              <a:t>9</a:t>
            </a:fld>
            <a:endParaRPr lang="fr-FR" dirty="0"/>
          </a:p>
        </p:txBody>
      </p:sp>
      <p:sp>
        <p:nvSpPr>
          <p:cNvPr id="20" name="Espace réservé du pied de page 19"/>
          <p:cNvSpPr>
            <a:spLocks noGrp="1"/>
          </p:cNvSpPr>
          <p:nvPr>
            <p:ph type="ftr" sz="quarter" idx="11"/>
          </p:nvPr>
        </p:nvSpPr>
        <p:spPr/>
        <p:txBody>
          <a:bodyPr/>
          <a:lstStyle/>
          <a:p>
            <a:pPr>
              <a:defRPr/>
            </a:pPr>
            <a:r>
              <a:rPr lang="fr-FR" smtClean="0"/>
              <a:t>AG - ISARA-Lyon</a:t>
            </a:r>
            <a:endParaRPr lang="fr-FR" dirty="0"/>
          </a:p>
        </p:txBody>
      </p:sp>
      <p:pic>
        <p:nvPicPr>
          <p:cNvPr id="10242" name="Picture 2"/>
          <p:cNvPicPr>
            <a:picLocks noChangeAspect="1" noChangeArrowheads="1"/>
          </p:cNvPicPr>
          <p:nvPr/>
        </p:nvPicPr>
        <p:blipFill>
          <a:blip r:embed="rId3"/>
          <a:srcRect/>
          <a:stretch>
            <a:fillRect/>
          </a:stretch>
        </p:blipFill>
        <p:spPr bwMode="auto">
          <a:xfrm>
            <a:off x="1714480" y="1857364"/>
            <a:ext cx="6096016" cy="4229111"/>
          </a:xfrm>
          <a:prstGeom prst="rect">
            <a:avLst/>
          </a:prstGeom>
          <a:ln>
            <a:noFill/>
          </a:ln>
          <a:effectLst>
            <a:softEdge rad="112500"/>
          </a:effectLst>
        </p:spPr>
      </p:pic>
      <p:pic>
        <p:nvPicPr>
          <p:cNvPr id="7" name="Picture 13"/>
          <p:cNvPicPr>
            <a:picLocks noChangeAspect="1" noChangeArrowheads="1"/>
          </p:cNvPicPr>
          <p:nvPr/>
        </p:nvPicPr>
        <p:blipFill>
          <a:blip r:embed="rId4">
            <a:clrChange>
              <a:clrFrom>
                <a:srgbClr val="FFFFFF"/>
              </a:clrFrom>
              <a:clrTo>
                <a:srgbClr val="FFFFFF">
                  <a:alpha val="0"/>
                </a:srgbClr>
              </a:clrTo>
            </a:clrChange>
            <a:lum bright="40000" contrast="-40000"/>
          </a:blip>
          <a:srcRect/>
          <a:stretch>
            <a:fillRect/>
          </a:stretch>
        </p:blipFill>
        <p:spPr bwMode="auto">
          <a:xfrm>
            <a:off x="1857356" y="2000240"/>
            <a:ext cx="252410" cy="252410"/>
          </a:xfrm>
          <a:prstGeom prst="rect">
            <a:avLst/>
          </a:prstGeom>
          <a:noFill/>
          <a:ln w="9525">
            <a:noFill/>
            <a:miter lim="800000"/>
            <a:headEnd/>
            <a:tailEnd/>
          </a:ln>
          <a:effectLst/>
        </p:spPr>
      </p:pic>
    </p:spTree>
  </p:cSld>
  <p:clrMapOvr>
    <a:masterClrMapping/>
  </p:clrMapOvr>
  <p:transition spd="slow">
    <p:fad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Fonderie">
  <a:themeElements>
    <a:clrScheme name="Débit">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onderie">
      <a:majorFont>
        <a:latin typeface="Rockwell"/>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onderie">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75000"/>
                <a:satMod val="400000"/>
              </a:schemeClr>
            </a:gs>
            <a:gs pos="20000">
              <a:schemeClr val="phClr">
                <a:tint val="80000"/>
                <a:satMod val="355000"/>
              </a:schemeClr>
            </a:gs>
            <a:gs pos="100000">
              <a:schemeClr val="phClr">
                <a:tint val="95000"/>
                <a:shade val="55000"/>
                <a:satMod val="355000"/>
              </a:schemeClr>
            </a:gs>
          </a:gsLst>
          <a:path path="circle">
            <a:fillToRect l="67500" t="35000" r="32500" b="65000"/>
          </a:path>
        </a:gradFill>
        <a:blipFill>
          <a:blip xmlns:r="http://schemas.openxmlformats.org/officeDocument/2006/relationships" r:embed="rId1">
            <a:duotone>
              <a:schemeClr val="phClr">
                <a:shade val="30000"/>
                <a:satMod val="120000"/>
              </a:schemeClr>
              <a:schemeClr val="phClr">
                <a:tint val="70000"/>
                <a:satMod val="250000"/>
              </a:schemeClr>
            </a:duotone>
          </a:blip>
          <a:tile tx="0" ty="0" sx="50000" sy="50000" flip="none" algn="t"/>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Foundry</Template>
  <TotalTime>3939</TotalTime>
  <Words>1928</Words>
  <Application>Microsoft Office PowerPoint</Application>
  <PresentationFormat>Affichage à l'écran (4:3)</PresentationFormat>
  <Paragraphs>633</Paragraphs>
  <Slides>59</Slides>
  <Notes>54</Notes>
  <HiddenSlides>0</HiddenSlides>
  <MMClips>0</MMClips>
  <ScaleCrop>false</ScaleCrop>
  <HeadingPairs>
    <vt:vector size="6" baseType="variant">
      <vt:variant>
        <vt:lpstr>Thème</vt:lpstr>
      </vt:variant>
      <vt:variant>
        <vt:i4>2</vt:i4>
      </vt:variant>
      <vt:variant>
        <vt:lpstr>Serveurs OLE incorporés</vt:lpstr>
      </vt:variant>
      <vt:variant>
        <vt:i4>1</vt:i4>
      </vt:variant>
      <vt:variant>
        <vt:lpstr>Titres des diapositives</vt:lpstr>
      </vt:variant>
      <vt:variant>
        <vt:i4>59</vt:i4>
      </vt:variant>
    </vt:vector>
  </HeadingPairs>
  <TitlesOfParts>
    <vt:vector size="62" baseType="lpstr">
      <vt:lpstr>1_Fonderie</vt:lpstr>
      <vt:lpstr>Thème Office</vt:lpstr>
      <vt:lpstr>Graphique</vt:lpstr>
      <vt:lpstr>Du bon usage des diaporamas pour les soutenances orales</vt:lpstr>
      <vt:lpstr>Intégration dans le cursus</vt:lpstr>
      <vt:lpstr>Programme</vt:lpstr>
      <vt:lpstr>Menu</vt:lpstr>
      <vt:lpstr>Menu</vt:lpstr>
      <vt:lpstr>Au tout début…</vt:lpstr>
      <vt:lpstr>L’archétype</vt:lpstr>
      <vt:lpstr>La transition</vt:lpstr>
      <vt:lpstr>La technologie</vt:lpstr>
      <vt:lpstr>Entre enthousiasme…</vt:lpstr>
      <vt:lpstr>… et désillusions</vt:lpstr>
      <vt:lpstr>Les diaporamas et vous</vt:lpstr>
      <vt:lpstr>Qui domine qui ?</vt:lpstr>
      <vt:lpstr>Menu</vt:lpstr>
      <vt:lpstr>Qu’est-ce qu’une soutenance ?</vt:lpstr>
      <vt:lpstr>Que présenter ?</vt:lpstr>
      <vt:lpstr>Ce qu’il faut donc éviter</vt:lpstr>
      <vt:lpstr>Diaporama  Discours</vt:lpstr>
      <vt:lpstr>A quoi sert un diaporama ?</vt:lpstr>
      <vt:lpstr>Les données du problème</vt:lpstr>
      <vt:lpstr>Des illustrations</vt:lpstr>
      <vt:lpstr>Des repères</vt:lpstr>
      <vt:lpstr>Principale erreur</vt:lpstr>
      <vt:lpstr>Utiliser les commentaires</vt:lpstr>
      <vt:lpstr>Quel public ?</vt:lpstr>
      <vt:lpstr>Quel contexte ?</vt:lpstr>
      <vt:lpstr>Quelle discipline ?</vt:lpstr>
      <vt:lpstr>Droit constitutionnel</vt:lpstr>
      <vt:lpstr>Microbiologie</vt:lpstr>
      <vt:lpstr>Mathématiques</vt:lpstr>
      <vt:lpstr>Statistiques</vt:lpstr>
      <vt:lpstr>Choix du contenu</vt:lpstr>
      <vt:lpstr>Menu</vt:lpstr>
      <vt:lpstr>La forme au service du fond</vt:lpstr>
      <vt:lpstr>Pas trop d’informations à la fois</vt:lpstr>
      <vt:lpstr>Unité visuelle</vt:lpstr>
      <vt:lpstr>Unité visuelle</vt:lpstr>
      <vt:lpstr>Unité visuelle</vt:lpstr>
      <vt:lpstr>Présentation PowerPoint</vt:lpstr>
      <vt:lpstr>Lisibilité</vt:lpstr>
      <vt:lpstr>Mise en valeur</vt:lpstr>
      <vt:lpstr>Photos</vt:lpstr>
      <vt:lpstr>Couleurs</vt:lpstr>
      <vt:lpstr>Couleurs</vt:lpstr>
      <vt:lpstr>Texte</vt:lpstr>
      <vt:lpstr>Animations et transitions</vt:lpstr>
      <vt:lpstr>Animation utile</vt:lpstr>
      <vt:lpstr>Animation utile</vt:lpstr>
      <vt:lpstr>Animation inutile</vt:lpstr>
      <vt:lpstr>Animation inutile</vt:lpstr>
      <vt:lpstr>Transition utile</vt:lpstr>
      <vt:lpstr>Mise en forme</vt:lpstr>
      <vt:lpstr>Menu</vt:lpstr>
      <vt:lpstr>Un spectacle ?</vt:lpstr>
      <vt:lpstr>Répétitions</vt:lpstr>
      <vt:lpstr>Spontanéité</vt:lpstr>
      <vt:lpstr>Salle</vt:lpstr>
      <vt:lpstr>Equipement</vt:lpstr>
      <vt:lpstr>on peut toujours mieux faire… mais on peut avoir autre chose à faire !</vt:lpstr>
    </vt:vector>
  </TitlesOfParts>
  <Company>ISARA-Lyon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Alain GAY</dc:creator>
  <cp:lastModifiedBy>Alain GAY</cp:lastModifiedBy>
  <cp:revision>324</cp:revision>
  <dcterms:created xsi:type="dcterms:W3CDTF">2008-05-14T06:50:04Z</dcterms:created>
  <dcterms:modified xsi:type="dcterms:W3CDTF">2012-11-12T10:13:16Z</dcterms:modified>
</cp:coreProperties>
</file>